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30275213" cy="4280376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apyrus" panose="03070502060502030205" pitchFamily="66" charset="0"/>
      <p:regular r:id="rId9"/>
    </p:embeddedFont>
  </p:embeddedFontLst>
  <p:defaultTextStyle>
    <a:defPPr>
      <a:defRPr lang="nl-BE"/>
    </a:defPPr>
    <a:lvl1pPr marL="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" d="100"/>
          <a:sy n="11" d="100"/>
        </p:scale>
        <p:origin x="21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291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63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426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12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272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702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18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150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234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890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72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2C11-3FD3-4999-9FF2-9FC210A7C5EF}" type="datetimeFigureOut">
              <a:rPr lang="nl-BE" smtClean="0"/>
              <a:t>16/01/2019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D426A-792A-45A4-BFB6-E61E427013B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094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FK_NCM_NWHCM_1949_28"/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32" y="-190206"/>
            <a:ext cx="30393745" cy="42993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8532" y="18084800"/>
            <a:ext cx="30393745" cy="889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0" b="1">
                <a:solidFill>
                  <a:srgbClr val="FFC000"/>
                </a:solidFill>
                <a:latin typeface="Papyrus" panose="03070502060502030205" pitchFamily="66" charset="0"/>
              </a:rPr>
              <a:t>POLIS   EUROPA</a:t>
            </a:r>
          </a:p>
          <a:p>
            <a:pPr algn="ctr"/>
            <a:endParaRPr lang="nl-BE" sz="9600">
              <a:solidFill>
                <a:schemeClr val="bg1"/>
              </a:solidFill>
              <a:latin typeface="Papyrus" panose="03070502060502030205" pitchFamily="66" charset="0"/>
            </a:endParaRPr>
          </a:p>
          <a:p>
            <a:pPr algn="ctr"/>
            <a:r>
              <a:rPr lang="nl-BE" sz="13800" b="1">
                <a:solidFill>
                  <a:srgbClr val="FFC000"/>
                </a:solidFill>
                <a:latin typeface="Papyrus" panose="03070502060502030205" pitchFamily="66" charset="0"/>
              </a:rPr>
              <a:t>Ancient Greek and Latin </a:t>
            </a:r>
          </a:p>
          <a:p>
            <a:pPr algn="ctr"/>
            <a:r>
              <a:rPr lang="nl-BE" sz="13800" b="1">
                <a:solidFill>
                  <a:srgbClr val="FFC000"/>
                </a:solidFill>
                <a:latin typeface="Papyrus" panose="03070502060502030205" pitchFamily="66" charset="0"/>
              </a:rPr>
              <a:t>in Multilingual Europe</a:t>
            </a:r>
            <a:endParaRPr lang="en-US" sz="16600" b="1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8017" y="2258323"/>
            <a:ext cx="30393745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0"/>
              </a:spcAft>
            </a:pPr>
            <a:r>
              <a:rPr lang="nl-BE" sz="13800" b="1" cap="all">
                <a:solidFill>
                  <a:srgbClr val="FFC000"/>
                </a:solidFill>
                <a:latin typeface="Papyrus" panose="03070502060502030205" pitchFamily="66" charset="0"/>
              </a:rPr>
              <a:t>Euroclassica</a:t>
            </a:r>
            <a:r>
              <a:rPr lang="nl-BE" sz="13800" b="1">
                <a:solidFill>
                  <a:srgbClr val="FFC000"/>
                </a:solidFill>
                <a:latin typeface="Papyrus" panose="03070502060502030205" pitchFamily="66" charset="0"/>
              </a:rPr>
              <a:t> 2019</a:t>
            </a:r>
            <a:r>
              <a:rPr lang="nl-BE" sz="16600">
                <a:solidFill>
                  <a:srgbClr val="FFC000"/>
                </a:solidFill>
                <a:latin typeface="Papyrus" panose="03070502060502030205" pitchFamily="66" charset="0"/>
              </a:rPr>
              <a:t> </a:t>
            </a:r>
          </a:p>
          <a:p>
            <a:pPr algn="ctr">
              <a:spcAft>
                <a:spcPts val="3600"/>
              </a:spcAft>
            </a:pPr>
            <a:r>
              <a:rPr lang="nl-BE" sz="10000" b="1">
                <a:solidFill>
                  <a:srgbClr val="FFC000"/>
                </a:solidFill>
                <a:latin typeface="Papyrus" panose="03070502060502030205" pitchFamily="66" charset="0"/>
              </a:rPr>
              <a:t>Universiteit Antwerpen - Stadscampus</a:t>
            </a:r>
          </a:p>
          <a:p>
            <a:pPr algn="ctr"/>
            <a:r>
              <a:rPr lang="nl-BE" sz="8800" b="1">
                <a:solidFill>
                  <a:srgbClr val="FFC000"/>
                </a:solidFill>
                <a:latin typeface="Papyrus" panose="03070502060502030205" pitchFamily="66" charset="0"/>
              </a:rPr>
              <a:t>29 August - 1 September 2019</a:t>
            </a:r>
            <a:endParaRPr lang="en-US" sz="8800" b="1">
              <a:solidFill>
                <a:srgbClr val="FFC00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August - 1 September 2019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August - 1 September 2019</a:t>
            </a: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33" y="35020615"/>
            <a:ext cx="5591020" cy="5400000"/>
          </a:xfrm>
          <a:prstGeom prst="rect">
            <a:avLst/>
          </a:prstGeom>
        </p:spPr>
      </p:pic>
      <p:pic>
        <p:nvPicPr>
          <p:cNvPr id="1032" name="Picture 8" descr="Image result for euroclassica logo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227" y="34969815"/>
            <a:ext cx="5532168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universiteit antwerpen logo png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540" y="34393469"/>
            <a:ext cx="5842000" cy="66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9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33</Words>
  <Application>Microsoft Office PowerPoint</Application>
  <PresentationFormat>Aangepast</PresentationFormat>
  <Paragraphs>9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Papyrus</vt:lpstr>
      <vt:lpstr>Calibri Light</vt:lpstr>
      <vt:lpstr>Office Theme</vt:lpstr>
      <vt:lpstr>PowerPoint-presentatie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Janse</dc:creator>
  <cp:lastModifiedBy>HP</cp:lastModifiedBy>
  <cp:revision>39</cp:revision>
  <dcterms:created xsi:type="dcterms:W3CDTF">2016-09-02T15:54:53Z</dcterms:created>
  <dcterms:modified xsi:type="dcterms:W3CDTF">2019-01-16T20:01:12Z</dcterms:modified>
</cp:coreProperties>
</file>