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5" r:id="rId2"/>
    <p:sldId id="286" r:id="rId3"/>
    <p:sldId id="287" r:id="rId4"/>
    <p:sldId id="288" r:id="rId5"/>
    <p:sldId id="289" r:id="rId6"/>
    <p:sldId id="290" r:id="rId7"/>
    <p:sldId id="296" r:id="rId8"/>
    <p:sldId id="300" r:id="rId9"/>
    <p:sldId id="259" r:id="rId10"/>
    <p:sldId id="280" r:id="rId11"/>
    <p:sldId id="257" r:id="rId12"/>
    <p:sldId id="267" r:id="rId13"/>
    <p:sldId id="282" r:id="rId14"/>
    <p:sldId id="283" r:id="rId15"/>
    <p:sldId id="284" r:id="rId16"/>
    <p:sldId id="292" r:id="rId17"/>
    <p:sldId id="298" r:id="rId18"/>
    <p:sldId id="299" r:id="rId19"/>
    <p:sldId id="293" r:id="rId20"/>
    <p:sldId id="291" r:id="rId21"/>
    <p:sldId id="29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FCA5EA-3B7B-7C43-B225-130A2B97643C}" v="215" dt="2022-01-30T19:08:11.5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5890"/>
  </p:normalViewPr>
  <p:slideViewPr>
    <p:cSldViewPr snapToGrid="0" snapToObjects="1">
      <p:cViewPr varScale="1">
        <p:scale>
          <a:sx n="114" d="100"/>
          <a:sy n="114" d="100"/>
        </p:scale>
        <p:origin x="47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zia,Eleni" userId="49ee2bda-131b-4c21-958d-1e5b50c8ab8e" providerId="ADAL" clId="{02FCA5EA-3B7B-7C43-B225-130A2B97643C}"/>
    <pc:docChg chg="custSel modSld">
      <pc:chgData name="Bozia,Eleni" userId="49ee2bda-131b-4c21-958d-1e5b50c8ab8e" providerId="ADAL" clId="{02FCA5EA-3B7B-7C43-B225-130A2B97643C}" dt="2022-01-30T19:08:11.528" v="79" actId="404"/>
      <pc:docMkLst>
        <pc:docMk/>
      </pc:docMkLst>
      <pc:sldChg chg="modSp mod">
        <pc:chgData name="Bozia,Eleni" userId="49ee2bda-131b-4c21-958d-1e5b50c8ab8e" providerId="ADAL" clId="{02FCA5EA-3B7B-7C43-B225-130A2B97643C}" dt="2022-01-30T19:08:11.528" v="79" actId="404"/>
        <pc:sldMkLst>
          <pc:docMk/>
          <pc:sldMk cId="2696841246" sldId="259"/>
        </pc:sldMkLst>
        <pc:spChg chg="mod">
          <ac:chgData name="Bozia,Eleni" userId="49ee2bda-131b-4c21-958d-1e5b50c8ab8e" providerId="ADAL" clId="{02FCA5EA-3B7B-7C43-B225-130A2B97643C}" dt="2022-01-30T19:08:11.528" v="79" actId="404"/>
          <ac:spMkLst>
            <pc:docMk/>
            <pc:sldMk cId="2696841246" sldId="259"/>
            <ac:spMk id="2" creationId="{805DABD8-91EA-174B-AF7B-1EE91791078B}"/>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2683C9-B2EC-494F-896E-C51C1F8D0F3B}"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66303D93-5BDF-4DD8-8167-ABD54033FFD6}">
      <dgm:prSet/>
      <dgm:spPr/>
      <dgm:t>
        <a:bodyPr/>
        <a:lstStyle/>
        <a:p>
          <a:pPr>
            <a:defRPr b="1"/>
          </a:pPr>
          <a:r>
            <a:rPr lang="en-US" dirty="0"/>
            <a:t>Event 1</a:t>
          </a:r>
        </a:p>
      </dgm:t>
    </dgm:pt>
    <dgm:pt modelId="{8833EA5E-1FFF-4EC6-A9E4-0ADD52E6AD1B}" type="parTrans" cxnId="{2CCE93AD-7B97-49C6-B4BC-62A2F8EFD111}">
      <dgm:prSet/>
      <dgm:spPr/>
      <dgm:t>
        <a:bodyPr/>
        <a:lstStyle/>
        <a:p>
          <a:endParaRPr lang="en-US"/>
        </a:p>
      </dgm:t>
    </dgm:pt>
    <dgm:pt modelId="{609F1A7C-B981-4456-A5D5-08C881BB0E9A}" type="sibTrans" cxnId="{2CCE93AD-7B97-49C6-B4BC-62A2F8EFD111}">
      <dgm:prSet/>
      <dgm:spPr/>
      <dgm:t>
        <a:bodyPr/>
        <a:lstStyle/>
        <a:p>
          <a:endParaRPr lang="en-US"/>
        </a:p>
      </dgm:t>
    </dgm:pt>
    <dgm:pt modelId="{9552C761-4E63-4AE8-8A62-4E5766B9D27F}">
      <dgm:prSet/>
      <dgm:spPr/>
      <dgm:t>
        <a:bodyPr/>
        <a:lstStyle/>
        <a:p>
          <a:r>
            <a:rPr lang="en-US" dirty="0"/>
            <a:t>• Event 1: Council of the Gods </a:t>
          </a:r>
        </a:p>
      </dgm:t>
    </dgm:pt>
    <dgm:pt modelId="{52E8B1D6-4E88-42CF-8076-671FA6CC335A}" type="parTrans" cxnId="{B5122592-0247-4651-B371-77F2ED472711}">
      <dgm:prSet/>
      <dgm:spPr/>
      <dgm:t>
        <a:bodyPr/>
        <a:lstStyle/>
        <a:p>
          <a:endParaRPr lang="en-US"/>
        </a:p>
      </dgm:t>
    </dgm:pt>
    <dgm:pt modelId="{77848D27-9A13-4226-9C9D-77D754A73853}" type="sibTrans" cxnId="{B5122592-0247-4651-B371-77F2ED472711}">
      <dgm:prSet/>
      <dgm:spPr/>
      <dgm:t>
        <a:bodyPr/>
        <a:lstStyle/>
        <a:p>
          <a:endParaRPr lang="en-US"/>
        </a:p>
      </dgm:t>
    </dgm:pt>
    <dgm:pt modelId="{DEFE66C7-4C48-4B7A-94DF-D3A6EB60CD5C}">
      <dgm:prSet/>
      <dgm:spPr/>
      <dgm:t>
        <a:bodyPr/>
        <a:lstStyle/>
        <a:p>
          <a:pPr>
            <a:defRPr b="1"/>
          </a:pPr>
          <a:r>
            <a:rPr lang="en-US" dirty="0"/>
            <a:t>Event 2</a:t>
          </a:r>
        </a:p>
      </dgm:t>
    </dgm:pt>
    <dgm:pt modelId="{C704E253-D92B-45DB-87BE-3EEA53A84D44}" type="parTrans" cxnId="{F357AFDE-C38B-4EC1-A4C6-33D5FDBD3E64}">
      <dgm:prSet/>
      <dgm:spPr/>
      <dgm:t>
        <a:bodyPr/>
        <a:lstStyle/>
        <a:p>
          <a:endParaRPr lang="en-US"/>
        </a:p>
      </dgm:t>
    </dgm:pt>
    <dgm:pt modelId="{2B45A587-5451-4519-B113-2E814407F847}" type="sibTrans" cxnId="{F357AFDE-C38B-4EC1-A4C6-33D5FDBD3E64}">
      <dgm:prSet/>
      <dgm:spPr/>
      <dgm:t>
        <a:bodyPr/>
        <a:lstStyle/>
        <a:p>
          <a:endParaRPr lang="en-US"/>
        </a:p>
      </dgm:t>
    </dgm:pt>
    <dgm:pt modelId="{A971D0DA-0641-4E0D-8A58-F1B565600846}">
      <dgm:prSet/>
      <dgm:spPr/>
      <dgm:t>
        <a:bodyPr/>
        <a:lstStyle/>
        <a:p>
          <a:r>
            <a:rPr lang="en-US" dirty="0"/>
            <a:t>• Event 2 Guess Muse </a:t>
          </a:r>
        </a:p>
      </dgm:t>
    </dgm:pt>
    <dgm:pt modelId="{95E27EF3-944F-499A-9CC5-9F17401CD774}" type="parTrans" cxnId="{52729AB7-4E95-498A-947C-279AE35D5F70}">
      <dgm:prSet/>
      <dgm:spPr/>
      <dgm:t>
        <a:bodyPr/>
        <a:lstStyle/>
        <a:p>
          <a:endParaRPr lang="en-US"/>
        </a:p>
      </dgm:t>
    </dgm:pt>
    <dgm:pt modelId="{BC6875DE-2E48-4926-B3CC-CE1E8E2EF032}" type="sibTrans" cxnId="{52729AB7-4E95-498A-947C-279AE35D5F70}">
      <dgm:prSet/>
      <dgm:spPr/>
      <dgm:t>
        <a:bodyPr/>
        <a:lstStyle/>
        <a:p>
          <a:endParaRPr lang="en-US"/>
        </a:p>
      </dgm:t>
    </dgm:pt>
    <dgm:pt modelId="{EBFAF3F8-C3CA-4E79-B8A8-D148D165E0D0}">
      <dgm:prSet/>
      <dgm:spPr/>
      <dgm:t>
        <a:bodyPr/>
        <a:lstStyle/>
        <a:p>
          <a:pPr>
            <a:defRPr b="1"/>
          </a:pPr>
          <a:r>
            <a:rPr lang="en-US" dirty="0"/>
            <a:t>Event 3</a:t>
          </a:r>
        </a:p>
      </dgm:t>
    </dgm:pt>
    <dgm:pt modelId="{F45F4937-AD06-4F23-93F1-2E45F8DFD44A}" type="parTrans" cxnId="{55BA52FD-7D0E-4D42-AE9B-C15C6A5AB343}">
      <dgm:prSet/>
      <dgm:spPr/>
      <dgm:t>
        <a:bodyPr/>
        <a:lstStyle/>
        <a:p>
          <a:endParaRPr lang="en-US"/>
        </a:p>
      </dgm:t>
    </dgm:pt>
    <dgm:pt modelId="{55A646F6-129C-4392-9833-85873C7D7269}" type="sibTrans" cxnId="{55BA52FD-7D0E-4D42-AE9B-C15C6A5AB343}">
      <dgm:prSet/>
      <dgm:spPr/>
      <dgm:t>
        <a:bodyPr/>
        <a:lstStyle/>
        <a:p>
          <a:endParaRPr lang="en-US"/>
        </a:p>
      </dgm:t>
    </dgm:pt>
    <dgm:pt modelId="{EA2DF318-21F9-4ED6-8004-32990B5C419F}">
      <dgm:prSet/>
      <dgm:spPr/>
      <dgm:t>
        <a:bodyPr/>
        <a:lstStyle/>
        <a:p>
          <a:r>
            <a:rPr lang="en-US" dirty="0"/>
            <a:t>• Event 3: Parallel-o-Gram </a:t>
          </a:r>
        </a:p>
      </dgm:t>
    </dgm:pt>
    <dgm:pt modelId="{24C25609-40A0-4695-9FBA-6B8B2298123D}" type="parTrans" cxnId="{73398870-A832-4F64-8016-34309EAF08D5}">
      <dgm:prSet/>
      <dgm:spPr/>
      <dgm:t>
        <a:bodyPr/>
        <a:lstStyle/>
        <a:p>
          <a:endParaRPr lang="en-US"/>
        </a:p>
      </dgm:t>
    </dgm:pt>
    <dgm:pt modelId="{2C21EFB8-8079-435C-8587-9E3B1BBF1B58}" type="sibTrans" cxnId="{73398870-A832-4F64-8016-34309EAF08D5}">
      <dgm:prSet/>
      <dgm:spPr/>
      <dgm:t>
        <a:bodyPr/>
        <a:lstStyle/>
        <a:p>
          <a:endParaRPr lang="en-US"/>
        </a:p>
      </dgm:t>
    </dgm:pt>
    <dgm:pt modelId="{5C83C4AD-7A2A-4A5B-BEB2-F5618FE19864}">
      <dgm:prSet/>
      <dgm:spPr/>
      <dgm:t>
        <a:bodyPr/>
        <a:lstStyle/>
        <a:p>
          <a:pPr>
            <a:defRPr b="1"/>
          </a:pPr>
          <a:r>
            <a:rPr lang="en-US" dirty="0"/>
            <a:t>Event 4</a:t>
          </a:r>
        </a:p>
      </dgm:t>
    </dgm:pt>
    <dgm:pt modelId="{A13A7C77-FC8D-46FF-B392-858AFE4D71DD}" type="parTrans" cxnId="{F3D6273E-D321-46D9-8A77-7119EF128ED1}">
      <dgm:prSet/>
      <dgm:spPr/>
      <dgm:t>
        <a:bodyPr/>
        <a:lstStyle/>
        <a:p>
          <a:endParaRPr lang="en-US"/>
        </a:p>
      </dgm:t>
    </dgm:pt>
    <dgm:pt modelId="{0075A161-6019-4213-A652-8044F904B263}" type="sibTrans" cxnId="{F3D6273E-D321-46D9-8A77-7119EF128ED1}">
      <dgm:prSet/>
      <dgm:spPr/>
      <dgm:t>
        <a:bodyPr/>
        <a:lstStyle/>
        <a:p>
          <a:endParaRPr lang="en-US"/>
        </a:p>
      </dgm:t>
    </dgm:pt>
    <dgm:pt modelId="{DB828DDB-0B24-4918-968A-10E1A5D04899}">
      <dgm:prSet/>
      <dgm:spPr/>
      <dgm:t>
        <a:bodyPr/>
        <a:lstStyle/>
        <a:p>
          <a:r>
            <a:rPr lang="en-US" dirty="0"/>
            <a:t>• Event 4: Career Week</a:t>
          </a:r>
        </a:p>
      </dgm:t>
    </dgm:pt>
    <dgm:pt modelId="{09AAE613-AC0B-47D0-8A59-393B55BA2059}" type="parTrans" cxnId="{EFAD2D3E-2E42-446B-AA38-3148EF176B07}">
      <dgm:prSet/>
      <dgm:spPr/>
      <dgm:t>
        <a:bodyPr/>
        <a:lstStyle/>
        <a:p>
          <a:endParaRPr lang="en-US"/>
        </a:p>
      </dgm:t>
    </dgm:pt>
    <dgm:pt modelId="{40D91EF5-EBB6-49D7-9984-91688C678C04}" type="sibTrans" cxnId="{EFAD2D3E-2E42-446B-AA38-3148EF176B07}">
      <dgm:prSet/>
      <dgm:spPr/>
      <dgm:t>
        <a:bodyPr/>
        <a:lstStyle/>
        <a:p>
          <a:endParaRPr lang="en-US"/>
        </a:p>
      </dgm:t>
    </dgm:pt>
    <dgm:pt modelId="{AA7EAD86-E13F-AA4B-81E0-032A6E2751A7}" type="pres">
      <dgm:prSet presAssocID="{BA2683C9-B2EC-494F-896E-C51C1F8D0F3B}" presName="root" presStyleCnt="0">
        <dgm:presLayoutVars>
          <dgm:chMax/>
          <dgm:chPref/>
          <dgm:animLvl val="lvl"/>
        </dgm:presLayoutVars>
      </dgm:prSet>
      <dgm:spPr/>
    </dgm:pt>
    <dgm:pt modelId="{D9DE9104-DF5D-234D-AA09-4AA6C4EA20CE}" type="pres">
      <dgm:prSet presAssocID="{BA2683C9-B2EC-494F-896E-C51C1F8D0F3B}" presName="divider" presStyleLbl="node1" presStyleIdx="0" presStyleCnt="1"/>
      <dgm:spPr/>
    </dgm:pt>
    <dgm:pt modelId="{5CD6CD8E-7DAD-AE45-AF25-B3DA384649B5}" type="pres">
      <dgm:prSet presAssocID="{BA2683C9-B2EC-494F-896E-C51C1F8D0F3B}" presName="nodes" presStyleCnt="0">
        <dgm:presLayoutVars>
          <dgm:chMax/>
          <dgm:chPref/>
          <dgm:animLvl val="lvl"/>
        </dgm:presLayoutVars>
      </dgm:prSet>
      <dgm:spPr/>
    </dgm:pt>
    <dgm:pt modelId="{4EDE20F1-4906-224A-8C5D-B95E6A03C756}" type="pres">
      <dgm:prSet presAssocID="{66303D93-5BDF-4DD8-8167-ABD54033FFD6}" presName="composite" presStyleCnt="0"/>
      <dgm:spPr/>
    </dgm:pt>
    <dgm:pt modelId="{609F4EC3-0AFE-D043-8BBF-D14F21E78D93}" type="pres">
      <dgm:prSet presAssocID="{66303D93-5BDF-4DD8-8167-ABD54033FFD6}" presName="L1TextContainer" presStyleLbl="revTx" presStyleIdx="0" presStyleCnt="4">
        <dgm:presLayoutVars>
          <dgm:chMax val="1"/>
          <dgm:chPref val="1"/>
          <dgm:bulletEnabled val="1"/>
        </dgm:presLayoutVars>
      </dgm:prSet>
      <dgm:spPr/>
    </dgm:pt>
    <dgm:pt modelId="{3F1EE884-5EA0-A144-B258-B448C0D8D49A}" type="pres">
      <dgm:prSet presAssocID="{66303D93-5BDF-4DD8-8167-ABD54033FFD6}" presName="L2TextContainerWrapper" presStyleCnt="0">
        <dgm:presLayoutVars>
          <dgm:chMax val="0"/>
          <dgm:chPref val="0"/>
          <dgm:bulletEnabled val="1"/>
        </dgm:presLayoutVars>
      </dgm:prSet>
      <dgm:spPr/>
    </dgm:pt>
    <dgm:pt modelId="{24C0D3BC-2476-1943-8E8E-2A003BB338DB}" type="pres">
      <dgm:prSet presAssocID="{66303D93-5BDF-4DD8-8167-ABD54033FFD6}" presName="L2TextContainer" presStyleLbl="bgAccFollowNode1" presStyleIdx="0" presStyleCnt="4"/>
      <dgm:spPr/>
    </dgm:pt>
    <dgm:pt modelId="{A2318AB2-A59C-1C4E-A06D-FE33A0837ED1}" type="pres">
      <dgm:prSet presAssocID="{66303D93-5BDF-4DD8-8167-ABD54033FFD6}" presName="FlexibleEmptyPlaceHolder" presStyleCnt="0"/>
      <dgm:spPr/>
    </dgm:pt>
    <dgm:pt modelId="{F10E89CB-E6EA-9F43-BC7F-AE4FFFB70CD4}" type="pres">
      <dgm:prSet presAssocID="{66303D93-5BDF-4DD8-8167-ABD54033FFD6}" presName="ConnectLine" presStyleLbl="alignNode1" presStyleIdx="0" presStyleCnt="4"/>
      <dgm:spPr>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gm:spPr>
    </dgm:pt>
    <dgm:pt modelId="{0C683DDD-22B4-ED4F-82F8-7C48BCB038C4}" type="pres">
      <dgm:prSet presAssocID="{66303D93-5BDF-4DD8-8167-ABD54033FFD6}" presName="ConnectorPoint" presStyleLbl="fgAcc1" presStyleIdx="0" presStyleCnt="4"/>
      <dgm:spPr>
        <a:solidFill>
          <a:schemeClr val="lt1">
            <a:alpha val="90000"/>
            <a:hueOff val="0"/>
            <a:satOff val="0"/>
            <a:lumOff val="0"/>
            <a:alphaOff val="0"/>
          </a:schemeClr>
        </a:solidFill>
        <a:ln w="15875" cap="rnd" cmpd="sng" algn="ctr">
          <a:noFill/>
          <a:prstDash val="solid"/>
        </a:ln>
        <a:effectLst/>
      </dgm:spPr>
    </dgm:pt>
    <dgm:pt modelId="{43AC99E5-69F8-BF4C-8E0E-C2A8A7CAD82B}" type="pres">
      <dgm:prSet presAssocID="{66303D93-5BDF-4DD8-8167-ABD54033FFD6}" presName="EmptyPlaceHolder" presStyleCnt="0"/>
      <dgm:spPr/>
    </dgm:pt>
    <dgm:pt modelId="{65C06E63-9318-CD41-90A4-057E516CE4EA}" type="pres">
      <dgm:prSet presAssocID="{609F1A7C-B981-4456-A5D5-08C881BB0E9A}" presName="spaceBetweenRectangles" presStyleCnt="0"/>
      <dgm:spPr/>
    </dgm:pt>
    <dgm:pt modelId="{6C381486-5ED7-3C47-98BD-8C90131F1570}" type="pres">
      <dgm:prSet presAssocID="{DEFE66C7-4C48-4B7A-94DF-D3A6EB60CD5C}" presName="composite" presStyleCnt="0"/>
      <dgm:spPr/>
    </dgm:pt>
    <dgm:pt modelId="{ED41132F-F4AD-B94A-938C-6CC8F9DB4E83}" type="pres">
      <dgm:prSet presAssocID="{DEFE66C7-4C48-4B7A-94DF-D3A6EB60CD5C}" presName="L1TextContainer" presStyleLbl="revTx" presStyleIdx="1" presStyleCnt="4">
        <dgm:presLayoutVars>
          <dgm:chMax val="1"/>
          <dgm:chPref val="1"/>
          <dgm:bulletEnabled val="1"/>
        </dgm:presLayoutVars>
      </dgm:prSet>
      <dgm:spPr/>
    </dgm:pt>
    <dgm:pt modelId="{53CEA4CB-968E-BE43-9216-2F94936A2333}" type="pres">
      <dgm:prSet presAssocID="{DEFE66C7-4C48-4B7A-94DF-D3A6EB60CD5C}" presName="L2TextContainerWrapper" presStyleCnt="0">
        <dgm:presLayoutVars>
          <dgm:chMax val="0"/>
          <dgm:chPref val="0"/>
          <dgm:bulletEnabled val="1"/>
        </dgm:presLayoutVars>
      </dgm:prSet>
      <dgm:spPr/>
    </dgm:pt>
    <dgm:pt modelId="{968246DC-42B1-3A43-85C3-C3FF844AA833}" type="pres">
      <dgm:prSet presAssocID="{DEFE66C7-4C48-4B7A-94DF-D3A6EB60CD5C}" presName="L2TextContainer" presStyleLbl="bgAccFollowNode1" presStyleIdx="1" presStyleCnt="4"/>
      <dgm:spPr/>
    </dgm:pt>
    <dgm:pt modelId="{BAE21DA0-4322-9D4A-9319-AC46B5913AED}" type="pres">
      <dgm:prSet presAssocID="{DEFE66C7-4C48-4B7A-94DF-D3A6EB60CD5C}" presName="FlexibleEmptyPlaceHolder" presStyleCnt="0"/>
      <dgm:spPr/>
    </dgm:pt>
    <dgm:pt modelId="{051E423A-2597-7848-937C-74DEF740A2E6}" type="pres">
      <dgm:prSet presAssocID="{DEFE66C7-4C48-4B7A-94DF-D3A6EB60CD5C}" presName="ConnectLine" presStyleLbl="alignNode1" presStyleIdx="1" presStyleCnt="4"/>
      <dgm:spPr>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gm:spPr>
    </dgm:pt>
    <dgm:pt modelId="{96FB1FB0-1206-1D45-AF4D-9FF57955971D}" type="pres">
      <dgm:prSet presAssocID="{DEFE66C7-4C48-4B7A-94DF-D3A6EB60CD5C}" presName="ConnectorPoint" presStyleLbl="fgAcc1" presStyleIdx="1" presStyleCnt="4"/>
      <dgm:spPr>
        <a:solidFill>
          <a:schemeClr val="lt1">
            <a:alpha val="90000"/>
            <a:hueOff val="0"/>
            <a:satOff val="0"/>
            <a:lumOff val="0"/>
            <a:alphaOff val="0"/>
          </a:schemeClr>
        </a:solidFill>
        <a:ln w="15875" cap="rnd" cmpd="sng" algn="ctr">
          <a:noFill/>
          <a:prstDash val="solid"/>
        </a:ln>
        <a:effectLst/>
      </dgm:spPr>
    </dgm:pt>
    <dgm:pt modelId="{A95C272B-6C78-E448-BAA5-E008AD4A22CE}" type="pres">
      <dgm:prSet presAssocID="{DEFE66C7-4C48-4B7A-94DF-D3A6EB60CD5C}" presName="EmptyPlaceHolder" presStyleCnt="0"/>
      <dgm:spPr/>
    </dgm:pt>
    <dgm:pt modelId="{627C1252-F594-EB4F-828A-5C78FB89266A}" type="pres">
      <dgm:prSet presAssocID="{2B45A587-5451-4519-B113-2E814407F847}" presName="spaceBetweenRectangles" presStyleCnt="0"/>
      <dgm:spPr/>
    </dgm:pt>
    <dgm:pt modelId="{D6CDF07C-1290-DE45-95C7-B2748DA008FE}" type="pres">
      <dgm:prSet presAssocID="{EBFAF3F8-C3CA-4E79-B8A8-D148D165E0D0}" presName="composite" presStyleCnt="0"/>
      <dgm:spPr/>
    </dgm:pt>
    <dgm:pt modelId="{5348C1B0-0789-CA4F-A029-2985BA293007}" type="pres">
      <dgm:prSet presAssocID="{EBFAF3F8-C3CA-4E79-B8A8-D148D165E0D0}" presName="L1TextContainer" presStyleLbl="revTx" presStyleIdx="2" presStyleCnt="4">
        <dgm:presLayoutVars>
          <dgm:chMax val="1"/>
          <dgm:chPref val="1"/>
          <dgm:bulletEnabled val="1"/>
        </dgm:presLayoutVars>
      </dgm:prSet>
      <dgm:spPr/>
    </dgm:pt>
    <dgm:pt modelId="{960EDACE-788A-0B44-A8D5-83CEE57F1E0A}" type="pres">
      <dgm:prSet presAssocID="{EBFAF3F8-C3CA-4E79-B8A8-D148D165E0D0}" presName="L2TextContainerWrapper" presStyleCnt="0">
        <dgm:presLayoutVars>
          <dgm:chMax val="0"/>
          <dgm:chPref val="0"/>
          <dgm:bulletEnabled val="1"/>
        </dgm:presLayoutVars>
      </dgm:prSet>
      <dgm:spPr/>
    </dgm:pt>
    <dgm:pt modelId="{690D9A2E-2FD8-F345-AA9E-E413B6DB5333}" type="pres">
      <dgm:prSet presAssocID="{EBFAF3F8-C3CA-4E79-B8A8-D148D165E0D0}" presName="L2TextContainer" presStyleLbl="bgAccFollowNode1" presStyleIdx="2" presStyleCnt="4"/>
      <dgm:spPr/>
    </dgm:pt>
    <dgm:pt modelId="{D65F4141-7DF0-6F43-8DFF-9E5D2D45707C}" type="pres">
      <dgm:prSet presAssocID="{EBFAF3F8-C3CA-4E79-B8A8-D148D165E0D0}" presName="FlexibleEmptyPlaceHolder" presStyleCnt="0"/>
      <dgm:spPr/>
    </dgm:pt>
    <dgm:pt modelId="{FAE29E2A-F8CA-B64C-92D8-1E533185A36D}" type="pres">
      <dgm:prSet presAssocID="{EBFAF3F8-C3CA-4E79-B8A8-D148D165E0D0}" presName="ConnectLine" presStyleLbl="alignNode1" presStyleIdx="2" presStyleCnt="4"/>
      <dgm:spPr>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gm:spPr>
    </dgm:pt>
    <dgm:pt modelId="{EC6B55F5-7C9D-C547-9DB3-325B597766A9}" type="pres">
      <dgm:prSet presAssocID="{EBFAF3F8-C3CA-4E79-B8A8-D148D165E0D0}" presName="ConnectorPoint" presStyleLbl="fgAcc1" presStyleIdx="2" presStyleCnt="4"/>
      <dgm:spPr>
        <a:solidFill>
          <a:schemeClr val="lt1">
            <a:alpha val="90000"/>
            <a:hueOff val="0"/>
            <a:satOff val="0"/>
            <a:lumOff val="0"/>
            <a:alphaOff val="0"/>
          </a:schemeClr>
        </a:solidFill>
        <a:ln w="15875" cap="rnd" cmpd="sng" algn="ctr">
          <a:noFill/>
          <a:prstDash val="solid"/>
        </a:ln>
        <a:effectLst/>
      </dgm:spPr>
    </dgm:pt>
    <dgm:pt modelId="{B1D7F1DE-DF37-0D42-B9C1-4259E1057F74}" type="pres">
      <dgm:prSet presAssocID="{EBFAF3F8-C3CA-4E79-B8A8-D148D165E0D0}" presName="EmptyPlaceHolder" presStyleCnt="0"/>
      <dgm:spPr/>
    </dgm:pt>
    <dgm:pt modelId="{3F99084D-3D2E-BB40-81E5-F97A8DB1AAE4}" type="pres">
      <dgm:prSet presAssocID="{55A646F6-129C-4392-9833-85873C7D7269}" presName="spaceBetweenRectangles" presStyleCnt="0"/>
      <dgm:spPr/>
    </dgm:pt>
    <dgm:pt modelId="{4DAB3C66-54AF-3145-846F-BE342172D20B}" type="pres">
      <dgm:prSet presAssocID="{5C83C4AD-7A2A-4A5B-BEB2-F5618FE19864}" presName="composite" presStyleCnt="0"/>
      <dgm:spPr/>
    </dgm:pt>
    <dgm:pt modelId="{3BFA293B-C591-324E-B1B1-0DA7009FFD94}" type="pres">
      <dgm:prSet presAssocID="{5C83C4AD-7A2A-4A5B-BEB2-F5618FE19864}" presName="L1TextContainer" presStyleLbl="revTx" presStyleIdx="3" presStyleCnt="4">
        <dgm:presLayoutVars>
          <dgm:chMax val="1"/>
          <dgm:chPref val="1"/>
          <dgm:bulletEnabled val="1"/>
        </dgm:presLayoutVars>
      </dgm:prSet>
      <dgm:spPr/>
    </dgm:pt>
    <dgm:pt modelId="{5659F509-66D1-944F-9BA3-E17F445619D9}" type="pres">
      <dgm:prSet presAssocID="{5C83C4AD-7A2A-4A5B-BEB2-F5618FE19864}" presName="L2TextContainerWrapper" presStyleCnt="0">
        <dgm:presLayoutVars>
          <dgm:chMax val="0"/>
          <dgm:chPref val="0"/>
          <dgm:bulletEnabled val="1"/>
        </dgm:presLayoutVars>
      </dgm:prSet>
      <dgm:spPr/>
    </dgm:pt>
    <dgm:pt modelId="{C80A2E8A-F849-D743-9AB9-5397AB262F2D}" type="pres">
      <dgm:prSet presAssocID="{5C83C4AD-7A2A-4A5B-BEB2-F5618FE19864}" presName="L2TextContainer" presStyleLbl="bgAccFollowNode1" presStyleIdx="3" presStyleCnt="4"/>
      <dgm:spPr/>
    </dgm:pt>
    <dgm:pt modelId="{51280E93-30E0-4B48-8613-A3383FF750A6}" type="pres">
      <dgm:prSet presAssocID="{5C83C4AD-7A2A-4A5B-BEB2-F5618FE19864}" presName="FlexibleEmptyPlaceHolder" presStyleCnt="0"/>
      <dgm:spPr/>
    </dgm:pt>
    <dgm:pt modelId="{C44D708D-6508-C34A-9113-4FA34B1E796C}" type="pres">
      <dgm:prSet presAssocID="{5C83C4AD-7A2A-4A5B-BEB2-F5618FE19864}" presName="ConnectLine" presStyleLbl="alignNode1" presStyleIdx="3" presStyleCnt="4"/>
      <dgm:spPr>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gm:spPr>
    </dgm:pt>
    <dgm:pt modelId="{B8D91FFA-1B0F-7746-8C82-5FC469559C61}" type="pres">
      <dgm:prSet presAssocID="{5C83C4AD-7A2A-4A5B-BEB2-F5618FE19864}" presName="ConnectorPoint" presStyleLbl="fgAcc1" presStyleIdx="3" presStyleCnt="4"/>
      <dgm:spPr>
        <a:solidFill>
          <a:schemeClr val="lt1">
            <a:alpha val="90000"/>
            <a:hueOff val="0"/>
            <a:satOff val="0"/>
            <a:lumOff val="0"/>
            <a:alphaOff val="0"/>
          </a:schemeClr>
        </a:solidFill>
        <a:ln w="15875" cap="rnd" cmpd="sng" algn="ctr">
          <a:noFill/>
          <a:prstDash val="solid"/>
        </a:ln>
        <a:effectLst/>
      </dgm:spPr>
    </dgm:pt>
    <dgm:pt modelId="{8AF87C5E-3202-3F4E-92B7-AFBEF7D9BAB1}" type="pres">
      <dgm:prSet presAssocID="{5C83C4AD-7A2A-4A5B-BEB2-F5618FE19864}" presName="EmptyPlaceHolder" presStyleCnt="0"/>
      <dgm:spPr/>
    </dgm:pt>
  </dgm:ptLst>
  <dgm:cxnLst>
    <dgm:cxn modelId="{82F0D52B-2A2D-224B-9C7B-839EAA938F7E}" type="presOf" srcId="{DB828DDB-0B24-4918-968A-10E1A5D04899}" destId="{C80A2E8A-F849-D743-9AB9-5397AB262F2D}" srcOrd="0" destOrd="0" presId="urn:microsoft.com/office/officeart/2017/3/layout/HorizontalPathTimeline"/>
    <dgm:cxn modelId="{714E2134-B6D6-C14C-8AB9-8695D7028B0B}" type="presOf" srcId="{BA2683C9-B2EC-494F-896E-C51C1F8D0F3B}" destId="{AA7EAD86-E13F-AA4B-81E0-032A6E2751A7}" srcOrd="0" destOrd="0" presId="urn:microsoft.com/office/officeart/2017/3/layout/HorizontalPathTimeline"/>
    <dgm:cxn modelId="{37B70D37-5647-B94C-91AC-160EF32B6C1B}" type="presOf" srcId="{66303D93-5BDF-4DD8-8167-ABD54033FFD6}" destId="{609F4EC3-0AFE-D043-8BBF-D14F21E78D93}" srcOrd="0" destOrd="0" presId="urn:microsoft.com/office/officeart/2017/3/layout/HorizontalPathTimeline"/>
    <dgm:cxn modelId="{F3D6273E-D321-46D9-8A77-7119EF128ED1}" srcId="{BA2683C9-B2EC-494F-896E-C51C1F8D0F3B}" destId="{5C83C4AD-7A2A-4A5B-BEB2-F5618FE19864}" srcOrd="3" destOrd="0" parTransId="{A13A7C77-FC8D-46FF-B392-858AFE4D71DD}" sibTransId="{0075A161-6019-4213-A652-8044F904B263}"/>
    <dgm:cxn modelId="{EFAD2D3E-2E42-446B-AA38-3148EF176B07}" srcId="{5C83C4AD-7A2A-4A5B-BEB2-F5618FE19864}" destId="{DB828DDB-0B24-4918-968A-10E1A5D04899}" srcOrd="0" destOrd="0" parTransId="{09AAE613-AC0B-47D0-8A59-393B55BA2059}" sibTransId="{40D91EF5-EBB6-49D7-9984-91688C678C04}"/>
    <dgm:cxn modelId="{AA69D546-79E4-F747-9051-CB356000811E}" type="presOf" srcId="{EA2DF318-21F9-4ED6-8004-32990B5C419F}" destId="{690D9A2E-2FD8-F345-AA9E-E413B6DB5333}" srcOrd="0" destOrd="0" presId="urn:microsoft.com/office/officeart/2017/3/layout/HorizontalPathTimeline"/>
    <dgm:cxn modelId="{FFBADA4A-402C-D047-B448-EEFF503D0809}" type="presOf" srcId="{9552C761-4E63-4AE8-8A62-4E5766B9D27F}" destId="{24C0D3BC-2476-1943-8E8E-2A003BB338DB}" srcOrd="0" destOrd="0" presId="urn:microsoft.com/office/officeart/2017/3/layout/HorizontalPathTimeline"/>
    <dgm:cxn modelId="{5B99D254-051E-B44A-8131-F8230F089D62}" type="presOf" srcId="{DEFE66C7-4C48-4B7A-94DF-D3A6EB60CD5C}" destId="{ED41132F-F4AD-B94A-938C-6CC8F9DB4E83}" srcOrd="0" destOrd="0" presId="urn:microsoft.com/office/officeart/2017/3/layout/HorizontalPathTimeline"/>
    <dgm:cxn modelId="{85C15456-08CC-2842-8263-6E6BAE1796CB}" type="presOf" srcId="{5C83C4AD-7A2A-4A5B-BEB2-F5618FE19864}" destId="{3BFA293B-C591-324E-B1B1-0DA7009FFD94}" srcOrd="0" destOrd="0" presId="urn:microsoft.com/office/officeart/2017/3/layout/HorizontalPathTimeline"/>
    <dgm:cxn modelId="{73398870-A832-4F64-8016-34309EAF08D5}" srcId="{EBFAF3F8-C3CA-4E79-B8A8-D148D165E0D0}" destId="{EA2DF318-21F9-4ED6-8004-32990B5C419F}" srcOrd="0" destOrd="0" parTransId="{24C25609-40A0-4695-9FBA-6B8B2298123D}" sibTransId="{2C21EFB8-8079-435C-8587-9E3B1BBF1B58}"/>
    <dgm:cxn modelId="{B5122592-0247-4651-B371-77F2ED472711}" srcId="{66303D93-5BDF-4DD8-8167-ABD54033FFD6}" destId="{9552C761-4E63-4AE8-8A62-4E5766B9D27F}" srcOrd="0" destOrd="0" parTransId="{52E8B1D6-4E88-42CF-8076-671FA6CC335A}" sibTransId="{77848D27-9A13-4226-9C9D-77D754A73853}"/>
    <dgm:cxn modelId="{CDC5A993-4E5B-704D-B907-A54EF75D5CB0}" type="presOf" srcId="{A971D0DA-0641-4E0D-8A58-F1B565600846}" destId="{968246DC-42B1-3A43-85C3-C3FF844AA833}" srcOrd="0" destOrd="0" presId="urn:microsoft.com/office/officeart/2017/3/layout/HorizontalPathTimeline"/>
    <dgm:cxn modelId="{24272BA8-BB51-924F-A47C-AEFC7B05B7A7}" type="presOf" srcId="{EBFAF3F8-C3CA-4E79-B8A8-D148D165E0D0}" destId="{5348C1B0-0789-CA4F-A029-2985BA293007}" srcOrd="0" destOrd="0" presId="urn:microsoft.com/office/officeart/2017/3/layout/HorizontalPathTimeline"/>
    <dgm:cxn modelId="{2CCE93AD-7B97-49C6-B4BC-62A2F8EFD111}" srcId="{BA2683C9-B2EC-494F-896E-C51C1F8D0F3B}" destId="{66303D93-5BDF-4DD8-8167-ABD54033FFD6}" srcOrd="0" destOrd="0" parTransId="{8833EA5E-1FFF-4EC6-A9E4-0ADD52E6AD1B}" sibTransId="{609F1A7C-B981-4456-A5D5-08C881BB0E9A}"/>
    <dgm:cxn modelId="{52729AB7-4E95-498A-947C-279AE35D5F70}" srcId="{DEFE66C7-4C48-4B7A-94DF-D3A6EB60CD5C}" destId="{A971D0DA-0641-4E0D-8A58-F1B565600846}" srcOrd="0" destOrd="0" parTransId="{95E27EF3-944F-499A-9CC5-9F17401CD774}" sibTransId="{BC6875DE-2E48-4926-B3CC-CE1E8E2EF032}"/>
    <dgm:cxn modelId="{F357AFDE-C38B-4EC1-A4C6-33D5FDBD3E64}" srcId="{BA2683C9-B2EC-494F-896E-C51C1F8D0F3B}" destId="{DEFE66C7-4C48-4B7A-94DF-D3A6EB60CD5C}" srcOrd="1" destOrd="0" parTransId="{C704E253-D92B-45DB-87BE-3EEA53A84D44}" sibTransId="{2B45A587-5451-4519-B113-2E814407F847}"/>
    <dgm:cxn modelId="{55BA52FD-7D0E-4D42-AE9B-C15C6A5AB343}" srcId="{BA2683C9-B2EC-494F-896E-C51C1F8D0F3B}" destId="{EBFAF3F8-C3CA-4E79-B8A8-D148D165E0D0}" srcOrd="2" destOrd="0" parTransId="{F45F4937-AD06-4F23-93F1-2E45F8DFD44A}" sibTransId="{55A646F6-129C-4392-9833-85873C7D7269}"/>
    <dgm:cxn modelId="{91D3C70C-C707-F941-9398-CEB79E71AA1B}" type="presParOf" srcId="{AA7EAD86-E13F-AA4B-81E0-032A6E2751A7}" destId="{D9DE9104-DF5D-234D-AA09-4AA6C4EA20CE}" srcOrd="0" destOrd="0" presId="urn:microsoft.com/office/officeart/2017/3/layout/HorizontalPathTimeline"/>
    <dgm:cxn modelId="{D5E397F0-D5F9-3C44-ADF3-83ACE540E0C2}" type="presParOf" srcId="{AA7EAD86-E13F-AA4B-81E0-032A6E2751A7}" destId="{5CD6CD8E-7DAD-AE45-AF25-B3DA384649B5}" srcOrd="1" destOrd="0" presId="urn:microsoft.com/office/officeart/2017/3/layout/HorizontalPathTimeline"/>
    <dgm:cxn modelId="{0AAD8F33-A92F-554C-9B65-D0507E4372EF}" type="presParOf" srcId="{5CD6CD8E-7DAD-AE45-AF25-B3DA384649B5}" destId="{4EDE20F1-4906-224A-8C5D-B95E6A03C756}" srcOrd="0" destOrd="0" presId="urn:microsoft.com/office/officeart/2017/3/layout/HorizontalPathTimeline"/>
    <dgm:cxn modelId="{00A6EE3F-A0E8-544B-BB8B-34640A25EFA5}" type="presParOf" srcId="{4EDE20F1-4906-224A-8C5D-B95E6A03C756}" destId="{609F4EC3-0AFE-D043-8BBF-D14F21E78D93}" srcOrd="0" destOrd="0" presId="urn:microsoft.com/office/officeart/2017/3/layout/HorizontalPathTimeline"/>
    <dgm:cxn modelId="{20B9658F-FA92-E84F-95B0-45D9F1ECAABA}" type="presParOf" srcId="{4EDE20F1-4906-224A-8C5D-B95E6A03C756}" destId="{3F1EE884-5EA0-A144-B258-B448C0D8D49A}" srcOrd="1" destOrd="0" presId="urn:microsoft.com/office/officeart/2017/3/layout/HorizontalPathTimeline"/>
    <dgm:cxn modelId="{BE33DDF1-2CAD-1840-840A-B50FF5C1B508}" type="presParOf" srcId="{3F1EE884-5EA0-A144-B258-B448C0D8D49A}" destId="{24C0D3BC-2476-1943-8E8E-2A003BB338DB}" srcOrd="0" destOrd="0" presId="urn:microsoft.com/office/officeart/2017/3/layout/HorizontalPathTimeline"/>
    <dgm:cxn modelId="{5F4BBD38-E6E6-A64E-B2BF-0C5E61F907F5}" type="presParOf" srcId="{3F1EE884-5EA0-A144-B258-B448C0D8D49A}" destId="{A2318AB2-A59C-1C4E-A06D-FE33A0837ED1}" srcOrd="1" destOrd="0" presId="urn:microsoft.com/office/officeart/2017/3/layout/HorizontalPathTimeline"/>
    <dgm:cxn modelId="{64B3A2AC-A88C-3740-BC63-F6B7F6A6226E}" type="presParOf" srcId="{4EDE20F1-4906-224A-8C5D-B95E6A03C756}" destId="{F10E89CB-E6EA-9F43-BC7F-AE4FFFB70CD4}" srcOrd="2" destOrd="0" presId="urn:microsoft.com/office/officeart/2017/3/layout/HorizontalPathTimeline"/>
    <dgm:cxn modelId="{F1B6364E-D697-3142-832B-A5E966A85A3E}" type="presParOf" srcId="{4EDE20F1-4906-224A-8C5D-B95E6A03C756}" destId="{0C683DDD-22B4-ED4F-82F8-7C48BCB038C4}" srcOrd="3" destOrd="0" presId="urn:microsoft.com/office/officeart/2017/3/layout/HorizontalPathTimeline"/>
    <dgm:cxn modelId="{F3E7950C-8C9D-104E-B39D-C0A88AD0E03F}" type="presParOf" srcId="{4EDE20F1-4906-224A-8C5D-B95E6A03C756}" destId="{43AC99E5-69F8-BF4C-8E0E-C2A8A7CAD82B}" srcOrd="4" destOrd="0" presId="urn:microsoft.com/office/officeart/2017/3/layout/HorizontalPathTimeline"/>
    <dgm:cxn modelId="{0FA64736-F6C2-E942-8790-2FB700562DD3}" type="presParOf" srcId="{5CD6CD8E-7DAD-AE45-AF25-B3DA384649B5}" destId="{65C06E63-9318-CD41-90A4-057E516CE4EA}" srcOrd="1" destOrd="0" presId="urn:microsoft.com/office/officeart/2017/3/layout/HorizontalPathTimeline"/>
    <dgm:cxn modelId="{FAEED848-1090-AA46-8907-681A2EBCE1A4}" type="presParOf" srcId="{5CD6CD8E-7DAD-AE45-AF25-B3DA384649B5}" destId="{6C381486-5ED7-3C47-98BD-8C90131F1570}" srcOrd="2" destOrd="0" presId="urn:microsoft.com/office/officeart/2017/3/layout/HorizontalPathTimeline"/>
    <dgm:cxn modelId="{CA30BE8E-8652-A249-8AB9-C63B3980D436}" type="presParOf" srcId="{6C381486-5ED7-3C47-98BD-8C90131F1570}" destId="{ED41132F-F4AD-B94A-938C-6CC8F9DB4E83}" srcOrd="0" destOrd="0" presId="urn:microsoft.com/office/officeart/2017/3/layout/HorizontalPathTimeline"/>
    <dgm:cxn modelId="{529600F3-FB7A-994F-8459-D31744D93976}" type="presParOf" srcId="{6C381486-5ED7-3C47-98BD-8C90131F1570}" destId="{53CEA4CB-968E-BE43-9216-2F94936A2333}" srcOrd="1" destOrd="0" presId="urn:microsoft.com/office/officeart/2017/3/layout/HorizontalPathTimeline"/>
    <dgm:cxn modelId="{D9F2995E-B6B2-C543-8F82-386D03C65549}" type="presParOf" srcId="{53CEA4CB-968E-BE43-9216-2F94936A2333}" destId="{968246DC-42B1-3A43-85C3-C3FF844AA833}" srcOrd="0" destOrd="0" presId="urn:microsoft.com/office/officeart/2017/3/layout/HorizontalPathTimeline"/>
    <dgm:cxn modelId="{178FF159-E89C-374B-88F8-A31C68302F29}" type="presParOf" srcId="{53CEA4CB-968E-BE43-9216-2F94936A2333}" destId="{BAE21DA0-4322-9D4A-9319-AC46B5913AED}" srcOrd="1" destOrd="0" presId="urn:microsoft.com/office/officeart/2017/3/layout/HorizontalPathTimeline"/>
    <dgm:cxn modelId="{585108AA-4C50-3642-8352-AD9CAC58988E}" type="presParOf" srcId="{6C381486-5ED7-3C47-98BD-8C90131F1570}" destId="{051E423A-2597-7848-937C-74DEF740A2E6}" srcOrd="2" destOrd="0" presId="urn:microsoft.com/office/officeart/2017/3/layout/HorizontalPathTimeline"/>
    <dgm:cxn modelId="{B369B4DA-3DC6-C34F-BDB8-759982EE8045}" type="presParOf" srcId="{6C381486-5ED7-3C47-98BD-8C90131F1570}" destId="{96FB1FB0-1206-1D45-AF4D-9FF57955971D}" srcOrd="3" destOrd="0" presId="urn:microsoft.com/office/officeart/2017/3/layout/HorizontalPathTimeline"/>
    <dgm:cxn modelId="{DE42D3E5-72D1-C34B-A4D3-CB39E8388B56}" type="presParOf" srcId="{6C381486-5ED7-3C47-98BD-8C90131F1570}" destId="{A95C272B-6C78-E448-BAA5-E008AD4A22CE}" srcOrd="4" destOrd="0" presId="urn:microsoft.com/office/officeart/2017/3/layout/HorizontalPathTimeline"/>
    <dgm:cxn modelId="{3245019B-EAC6-0F45-BDBD-A776FED54E0A}" type="presParOf" srcId="{5CD6CD8E-7DAD-AE45-AF25-B3DA384649B5}" destId="{627C1252-F594-EB4F-828A-5C78FB89266A}" srcOrd="3" destOrd="0" presId="urn:microsoft.com/office/officeart/2017/3/layout/HorizontalPathTimeline"/>
    <dgm:cxn modelId="{0C737299-39B9-9746-AB54-E95F58B77FA3}" type="presParOf" srcId="{5CD6CD8E-7DAD-AE45-AF25-B3DA384649B5}" destId="{D6CDF07C-1290-DE45-95C7-B2748DA008FE}" srcOrd="4" destOrd="0" presId="urn:microsoft.com/office/officeart/2017/3/layout/HorizontalPathTimeline"/>
    <dgm:cxn modelId="{6876B022-588D-5C49-A525-2F759542D665}" type="presParOf" srcId="{D6CDF07C-1290-DE45-95C7-B2748DA008FE}" destId="{5348C1B0-0789-CA4F-A029-2985BA293007}" srcOrd="0" destOrd="0" presId="urn:microsoft.com/office/officeart/2017/3/layout/HorizontalPathTimeline"/>
    <dgm:cxn modelId="{57A3DBC3-18F3-2643-90E0-5F4937E20B82}" type="presParOf" srcId="{D6CDF07C-1290-DE45-95C7-B2748DA008FE}" destId="{960EDACE-788A-0B44-A8D5-83CEE57F1E0A}" srcOrd="1" destOrd="0" presId="urn:microsoft.com/office/officeart/2017/3/layout/HorizontalPathTimeline"/>
    <dgm:cxn modelId="{66ECE91F-9FB7-244E-9E8D-302A42B3A791}" type="presParOf" srcId="{960EDACE-788A-0B44-A8D5-83CEE57F1E0A}" destId="{690D9A2E-2FD8-F345-AA9E-E413B6DB5333}" srcOrd="0" destOrd="0" presId="urn:microsoft.com/office/officeart/2017/3/layout/HorizontalPathTimeline"/>
    <dgm:cxn modelId="{34F01C15-0F5B-8543-9921-3F68888236D1}" type="presParOf" srcId="{960EDACE-788A-0B44-A8D5-83CEE57F1E0A}" destId="{D65F4141-7DF0-6F43-8DFF-9E5D2D45707C}" srcOrd="1" destOrd="0" presId="urn:microsoft.com/office/officeart/2017/3/layout/HorizontalPathTimeline"/>
    <dgm:cxn modelId="{3F26C1BF-0B89-AC46-A3E9-B6FADC080871}" type="presParOf" srcId="{D6CDF07C-1290-DE45-95C7-B2748DA008FE}" destId="{FAE29E2A-F8CA-B64C-92D8-1E533185A36D}" srcOrd="2" destOrd="0" presId="urn:microsoft.com/office/officeart/2017/3/layout/HorizontalPathTimeline"/>
    <dgm:cxn modelId="{E72CF3E6-FBE6-384F-89B9-59EB35FF0B15}" type="presParOf" srcId="{D6CDF07C-1290-DE45-95C7-B2748DA008FE}" destId="{EC6B55F5-7C9D-C547-9DB3-325B597766A9}" srcOrd="3" destOrd="0" presId="urn:microsoft.com/office/officeart/2017/3/layout/HorizontalPathTimeline"/>
    <dgm:cxn modelId="{083FE8A9-3A6B-AE40-B398-562BD8CF7DC1}" type="presParOf" srcId="{D6CDF07C-1290-DE45-95C7-B2748DA008FE}" destId="{B1D7F1DE-DF37-0D42-B9C1-4259E1057F74}" srcOrd="4" destOrd="0" presId="urn:microsoft.com/office/officeart/2017/3/layout/HorizontalPathTimeline"/>
    <dgm:cxn modelId="{54D92C91-D50C-3247-8146-8DEF5881F519}" type="presParOf" srcId="{5CD6CD8E-7DAD-AE45-AF25-B3DA384649B5}" destId="{3F99084D-3D2E-BB40-81E5-F97A8DB1AAE4}" srcOrd="5" destOrd="0" presId="urn:microsoft.com/office/officeart/2017/3/layout/HorizontalPathTimeline"/>
    <dgm:cxn modelId="{3ED9A95C-6746-394E-A8C9-2FC9B0382601}" type="presParOf" srcId="{5CD6CD8E-7DAD-AE45-AF25-B3DA384649B5}" destId="{4DAB3C66-54AF-3145-846F-BE342172D20B}" srcOrd="6" destOrd="0" presId="urn:microsoft.com/office/officeart/2017/3/layout/HorizontalPathTimeline"/>
    <dgm:cxn modelId="{2DC3F8E5-F2AD-4E41-B9A4-C8CFE934830F}" type="presParOf" srcId="{4DAB3C66-54AF-3145-846F-BE342172D20B}" destId="{3BFA293B-C591-324E-B1B1-0DA7009FFD94}" srcOrd="0" destOrd="0" presId="urn:microsoft.com/office/officeart/2017/3/layout/HorizontalPathTimeline"/>
    <dgm:cxn modelId="{6B2F8477-0FC1-B445-86FC-B8DD01D39E14}" type="presParOf" srcId="{4DAB3C66-54AF-3145-846F-BE342172D20B}" destId="{5659F509-66D1-944F-9BA3-E17F445619D9}" srcOrd="1" destOrd="0" presId="urn:microsoft.com/office/officeart/2017/3/layout/HorizontalPathTimeline"/>
    <dgm:cxn modelId="{F7213B0C-85A9-A44A-86EF-2CD1655E7094}" type="presParOf" srcId="{5659F509-66D1-944F-9BA3-E17F445619D9}" destId="{C80A2E8A-F849-D743-9AB9-5397AB262F2D}" srcOrd="0" destOrd="0" presId="urn:microsoft.com/office/officeart/2017/3/layout/HorizontalPathTimeline"/>
    <dgm:cxn modelId="{E0B0E8B0-B797-A045-80C1-0CA73DADCD48}" type="presParOf" srcId="{5659F509-66D1-944F-9BA3-E17F445619D9}" destId="{51280E93-30E0-4B48-8613-A3383FF750A6}" srcOrd="1" destOrd="0" presId="urn:microsoft.com/office/officeart/2017/3/layout/HorizontalPathTimeline"/>
    <dgm:cxn modelId="{83780DB1-00F5-FF43-BB7B-80423B947F97}" type="presParOf" srcId="{4DAB3C66-54AF-3145-846F-BE342172D20B}" destId="{C44D708D-6508-C34A-9113-4FA34B1E796C}" srcOrd="2" destOrd="0" presId="urn:microsoft.com/office/officeart/2017/3/layout/HorizontalPathTimeline"/>
    <dgm:cxn modelId="{33136C8C-65EB-6C43-8D0B-98D887910D5C}" type="presParOf" srcId="{4DAB3C66-54AF-3145-846F-BE342172D20B}" destId="{B8D91FFA-1B0F-7746-8C82-5FC469559C61}" srcOrd="3" destOrd="0" presId="urn:microsoft.com/office/officeart/2017/3/layout/HorizontalPathTimeline"/>
    <dgm:cxn modelId="{70A939D1-E48D-F749-802F-965BD87929E8}" type="presParOf" srcId="{4DAB3C66-54AF-3145-846F-BE342172D20B}" destId="{8AF87C5E-3202-3F4E-92B7-AFBEF7D9BAB1}"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F4EC3-0AFE-D043-8BBF-D14F21E78D93}">
      <dsp:nvSpPr>
        <dsp:cNvPr id="0" name=""/>
        <dsp:cNvSpPr/>
      </dsp:nvSpPr>
      <dsp:spPr>
        <a:xfrm>
          <a:off x="259079" y="2203854"/>
          <a:ext cx="2066329" cy="463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Event 1</a:t>
          </a:r>
        </a:p>
      </dsp:txBody>
      <dsp:txXfrm>
        <a:off x="259079" y="2203854"/>
        <a:ext cx="2066329" cy="463753"/>
      </dsp:txXfrm>
    </dsp:sp>
    <dsp:sp modelId="{D9DE9104-DF5D-234D-AA09-4AA6C4EA20CE}">
      <dsp:nvSpPr>
        <dsp:cNvPr id="0" name=""/>
        <dsp:cNvSpPr/>
      </dsp:nvSpPr>
      <dsp:spPr>
        <a:xfrm>
          <a:off x="0" y="1969926"/>
          <a:ext cx="6458857" cy="16416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C0D3BC-2476-1943-8E8E-2A003BB338DB}">
      <dsp:nvSpPr>
        <dsp:cNvPr id="0" name=""/>
        <dsp:cNvSpPr/>
      </dsp:nvSpPr>
      <dsp:spPr>
        <a:xfrm>
          <a:off x="155763" y="556606"/>
          <a:ext cx="2272962" cy="715637"/>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 Event 1: Council of the Gods </a:t>
          </a:r>
        </a:p>
      </dsp:txBody>
      <dsp:txXfrm>
        <a:off x="155763" y="556606"/>
        <a:ext cx="2272962" cy="715637"/>
      </dsp:txXfrm>
    </dsp:sp>
    <dsp:sp modelId="{F10E89CB-E6EA-9F43-BC7F-AE4FFFB70CD4}">
      <dsp:nvSpPr>
        <dsp:cNvPr id="0" name=""/>
        <dsp:cNvSpPr/>
      </dsp:nvSpPr>
      <dsp:spPr>
        <a:xfrm>
          <a:off x="1292244" y="1272244"/>
          <a:ext cx="0" cy="697682"/>
        </a:xfrm>
        <a:prstGeom prst="line">
          <a:avLst/>
        </a:prstGeom>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ED41132F-F4AD-B94A-938C-6CC8F9DB4E83}">
      <dsp:nvSpPr>
        <dsp:cNvPr id="0" name=""/>
        <dsp:cNvSpPr/>
      </dsp:nvSpPr>
      <dsp:spPr>
        <a:xfrm>
          <a:off x="1550535" y="1436404"/>
          <a:ext cx="2066329" cy="463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Event 2</a:t>
          </a:r>
        </a:p>
      </dsp:txBody>
      <dsp:txXfrm>
        <a:off x="1550535" y="1436404"/>
        <a:ext cx="2066329" cy="463753"/>
      </dsp:txXfrm>
    </dsp:sp>
    <dsp:sp modelId="{968246DC-42B1-3A43-85C3-C3FF844AA833}">
      <dsp:nvSpPr>
        <dsp:cNvPr id="0" name=""/>
        <dsp:cNvSpPr/>
      </dsp:nvSpPr>
      <dsp:spPr>
        <a:xfrm>
          <a:off x="1447219" y="2831768"/>
          <a:ext cx="2272962" cy="572509"/>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 Event 2 Guess Muse </a:t>
          </a:r>
        </a:p>
      </dsp:txBody>
      <dsp:txXfrm>
        <a:off x="1447219" y="2831768"/>
        <a:ext cx="2272962" cy="572509"/>
      </dsp:txXfrm>
    </dsp:sp>
    <dsp:sp modelId="{051E423A-2597-7848-937C-74DEF740A2E6}">
      <dsp:nvSpPr>
        <dsp:cNvPr id="0" name=""/>
        <dsp:cNvSpPr/>
      </dsp:nvSpPr>
      <dsp:spPr>
        <a:xfrm>
          <a:off x="2583700" y="2134086"/>
          <a:ext cx="0" cy="697682"/>
        </a:xfrm>
        <a:prstGeom prst="line">
          <a:avLst/>
        </a:prstGeom>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0C683DDD-22B4-ED4F-82F8-7C48BCB038C4}">
      <dsp:nvSpPr>
        <dsp:cNvPr id="0" name=""/>
        <dsp:cNvSpPr/>
      </dsp:nvSpPr>
      <dsp:spPr>
        <a:xfrm>
          <a:off x="1240944" y="2000706"/>
          <a:ext cx="102600" cy="102600"/>
        </a:xfrm>
        <a:prstGeom prst="ellipse">
          <a:avLst/>
        </a:prstGeom>
        <a:solidFill>
          <a:schemeClr val="lt1">
            <a:alpha val="90000"/>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dsp:style>
    </dsp:sp>
    <dsp:sp modelId="{96FB1FB0-1206-1D45-AF4D-9FF57955971D}">
      <dsp:nvSpPr>
        <dsp:cNvPr id="0" name=""/>
        <dsp:cNvSpPr/>
      </dsp:nvSpPr>
      <dsp:spPr>
        <a:xfrm>
          <a:off x="2532400" y="2000706"/>
          <a:ext cx="102600" cy="102600"/>
        </a:xfrm>
        <a:prstGeom prst="ellipse">
          <a:avLst/>
        </a:prstGeom>
        <a:solidFill>
          <a:schemeClr val="lt1">
            <a:alpha val="90000"/>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dsp:style>
    </dsp:sp>
    <dsp:sp modelId="{5348C1B0-0789-CA4F-A029-2985BA293007}">
      <dsp:nvSpPr>
        <dsp:cNvPr id="0" name=""/>
        <dsp:cNvSpPr/>
      </dsp:nvSpPr>
      <dsp:spPr>
        <a:xfrm>
          <a:off x="2841991" y="2203854"/>
          <a:ext cx="2066329" cy="463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Event 3</a:t>
          </a:r>
        </a:p>
      </dsp:txBody>
      <dsp:txXfrm>
        <a:off x="2841991" y="2203854"/>
        <a:ext cx="2066329" cy="463753"/>
      </dsp:txXfrm>
    </dsp:sp>
    <dsp:sp modelId="{690D9A2E-2FD8-F345-AA9E-E413B6DB5333}">
      <dsp:nvSpPr>
        <dsp:cNvPr id="0" name=""/>
        <dsp:cNvSpPr/>
      </dsp:nvSpPr>
      <dsp:spPr>
        <a:xfrm>
          <a:off x="2738675" y="556606"/>
          <a:ext cx="2272962" cy="715637"/>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 Event 3: Parallel-o-Gram </a:t>
          </a:r>
        </a:p>
      </dsp:txBody>
      <dsp:txXfrm>
        <a:off x="2738675" y="556606"/>
        <a:ext cx="2272962" cy="715637"/>
      </dsp:txXfrm>
    </dsp:sp>
    <dsp:sp modelId="{FAE29E2A-F8CA-B64C-92D8-1E533185A36D}">
      <dsp:nvSpPr>
        <dsp:cNvPr id="0" name=""/>
        <dsp:cNvSpPr/>
      </dsp:nvSpPr>
      <dsp:spPr>
        <a:xfrm>
          <a:off x="3875156" y="1272244"/>
          <a:ext cx="0" cy="697682"/>
        </a:xfrm>
        <a:prstGeom prst="line">
          <a:avLst/>
        </a:prstGeom>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3BFA293B-C591-324E-B1B1-0DA7009FFD94}">
      <dsp:nvSpPr>
        <dsp:cNvPr id="0" name=""/>
        <dsp:cNvSpPr/>
      </dsp:nvSpPr>
      <dsp:spPr>
        <a:xfrm>
          <a:off x="4133447" y="1436404"/>
          <a:ext cx="2066329" cy="4637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Event 4</a:t>
          </a:r>
        </a:p>
      </dsp:txBody>
      <dsp:txXfrm>
        <a:off x="4133447" y="1436404"/>
        <a:ext cx="2066329" cy="463753"/>
      </dsp:txXfrm>
    </dsp:sp>
    <dsp:sp modelId="{C80A2E8A-F849-D743-9AB9-5397AB262F2D}">
      <dsp:nvSpPr>
        <dsp:cNvPr id="0" name=""/>
        <dsp:cNvSpPr/>
      </dsp:nvSpPr>
      <dsp:spPr>
        <a:xfrm>
          <a:off x="4030131" y="2831768"/>
          <a:ext cx="2272962" cy="715637"/>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 Event 4: Career Week</a:t>
          </a:r>
        </a:p>
      </dsp:txBody>
      <dsp:txXfrm>
        <a:off x="4030131" y="2831768"/>
        <a:ext cx="2272962" cy="715637"/>
      </dsp:txXfrm>
    </dsp:sp>
    <dsp:sp modelId="{C44D708D-6508-C34A-9113-4FA34B1E796C}">
      <dsp:nvSpPr>
        <dsp:cNvPr id="0" name=""/>
        <dsp:cNvSpPr/>
      </dsp:nvSpPr>
      <dsp:spPr>
        <a:xfrm>
          <a:off x="5166612" y="2134086"/>
          <a:ext cx="0" cy="697682"/>
        </a:xfrm>
        <a:prstGeom prst="line">
          <a:avLst/>
        </a:prstGeom>
        <a:solidFill>
          <a:schemeClr val="accent1">
            <a:hueOff val="0"/>
            <a:satOff val="0"/>
            <a:lumOff val="0"/>
            <a:alphaOff val="0"/>
          </a:schemeClr>
        </a:solidFill>
        <a:ln w="6350" cap="rnd" cmpd="sng" algn="ctr">
          <a:solidFill>
            <a:schemeClr val="accent1">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EC6B55F5-7C9D-C547-9DB3-325B597766A9}">
      <dsp:nvSpPr>
        <dsp:cNvPr id="0" name=""/>
        <dsp:cNvSpPr/>
      </dsp:nvSpPr>
      <dsp:spPr>
        <a:xfrm>
          <a:off x="3823856" y="2000706"/>
          <a:ext cx="102600" cy="102600"/>
        </a:xfrm>
        <a:prstGeom prst="ellipse">
          <a:avLst/>
        </a:prstGeom>
        <a:solidFill>
          <a:schemeClr val="lt1">
            <a:alpha val="90000"/>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dsp:style>
    </dsp:sp>
    <dsp:sp modelId="{B8D91FFA-1B0F-7746-8C82-5FC469559C61}">
      <dsp:nvSpPr>
        <dsp:cNvPr id="0" name=""/>
        <dsp:cNvSpPr/>
      </dsp:nvSpPr>
      <dsp:spPr>
        <a:xfrm>
          <a:off x="5115312" y="2000706"/>
          <a:ext cx="102600" cy="102600"/>
        </a:xfrm>
        <a:prstGeom prst="ellipse">
          <a:avLst/>
        </a:prstGeom>
        <a:solidFill>
          <a:schemeClr val="lt1">
            <a:alpha val="90000"/>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1/30/22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1/30/22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1/30/22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eading and text stripe">
    <p:bg>
      <p:bgPr>
        <a:blipFill dpi="0" rotWithShape="1">
          <a:blip r:embed="rId2">
            <a:alphaModFix amt="15000"/>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8520EE-AD5C-AB43-A8CE-A9686D66CDB1}"/>
              </a:ext>
            </a:extLst>
          </p:cNvPr>
          <p:cNvSpPr/>
          <p:nvPr userDrawn="1"/>
        </p:nvSpPr>
        <p:spPr>
          <a:xfrm>
            <a:off x="0" y="1582615"/>
            <a:ext cx="12192000" cy="4915107"/>
          </a:xfrm>
          <a:prstGeom prst="rect">
            <a:avLst/>
          </a:prstGeom>
          <a:solidFill>
            <a:schemeClr val="accent1">
              <a:alpha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solidFill>
                <a:schemeClr val="accent6"/>
              </a:solidFill>
              <a:latin typeface="Arial" panose="020B0604020202020204" pitchFamily="34" charset="0"/>
              <a:cs typeface="Arial" panose="020B0604020202020204" pitchFamily="34" charset="0"/>
            </a:endParaRPr>
          </a:p>
        </p:txBody>
      </p:sp>
      <p:sp>
        <p:nvSpPr>
          <p:cNvPr id="16" name="Text Placeholder 15">
            <a:extLst>
              <a:ext uri="{FF2B5EF4-FFF2-40B4-BE49-F238E27FC236}">
                <a16:creationId xmlns:a16="http://schemas.microsoft.com/office/drawing/2014/main" id="{2FADBB6E-B5FE-E44D-B4D1-1A94CA4ED8CF}"/>
              </a:ext>
            </a:extLst>
          </p:cNvPr>
          <p:cNvSpPr>
            <a:spLocks noGrp="1"/>
          </p:cNvSpPr>
          <p:nvPr>
            <p:ph type="body" sz="quarter" idx="11" hasCustomPrompt="1"/>
          </p:nvPr>
        </p:nvSpPr>
        <p:spPr>
          <a:xfrm>
            <a:off x="6096000" y="1934323"/>
            <a:ext cx="5486400" cy="4104013"/>
          </a:xfrm>
        </p:spPr>
        <p:txBody>
          <a:bodyPr anchor="ctr">
            <a:normAutofit/>
          </a:bodyPr>
          <a:lstStyle>
            <a:lvl1pPr marL="36900" indent="0">
              <a:buNone/>
              <a:defRPr sz="1800" b="0">
                <a:solidFill>
                  <a:schemeClr val="bg1"/>
                </a:solidFill>
                <a:effectLst/>
              </a:defRPr>
            </a:lvl1pPr>
            <a:lvl2pPr marL="450000" indent="0">
              <a:buNone/>
              <a:defRPr>
                <a:solidFill>
                  <a:schemeClr val="bg1"/>
                </a:solidFill>
                <a:effectLst/>
              </a:defRPr>
            </a:lvl2pPr>
            <a:lvl3pPr>
              <a:defRPr>
                <a:solidFill>
                  <a:schemeClr val="bg1"/>
                </a:solidFill>
                <a:effectLst/>
              </a:defRPr>
            </a:lvl3pPr>
            <a:lvl4pPr>
              <a:defRPr>
                <a:solidFill>
                  <a:schemeClr val="bg1"/>
                </a:solidFill>
                <a:effectLst/>
              </a:defRPr>
            </a:lvl4pPr>
            <a:lvl5pPr>
              <a:defRPr>
                <a:solidFill>
                  <a:schemeClr val="bg1"/>
                </a:solidFill>
                <a:effectLst/>
              </a:defRPr>
            </a:lvl5p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r>
              <a:rPr lang="en-US" dirty="0"/>
              <a:t>. </a:t>
            </a:r>
            <a:r>
              <a:rPr lang="en-US" dirty="0" err="1"/>
              <a:t>Fusce</a:t>
            </a:r>
            <a:r>
              <a:rPr lang="en-US" dirty="0"/>
              <a:t> </a:t>
            </a:r>
            <a:r>
              <a:rPr lang="en-US" dirty="0" err="1"/>
              <a:t>posuere</a:t>
            </a:r>
            <a:r>
              <a:rPr lang="en-US" dirty="0"/>
              <a:t>, magna sed pulvinar </a:t>
            </a:r>
            <a:r>
              <a:rPr lang="en-US" dirty="0" err="1"/>
              <a:t>ultricies</a:t>
            </a:r>
            <a:r>
              <a:rPr lang="en-US" dirty="0"/>
              <a:t>, </a:t>
            </a:r>
            <a:r>
              <a:rPr lang="en-US" dirty="0" err="1"/>
              <a:t>purus</a:t>
            </a:r>
            <a:r>
              <a:rPr lang="en-US" dirty="0"/>
              <a:t> </a:t>
            </a:r>
            <a:r>
              <a:rPr lang="en-US" dirty="0" err="1"/>
              <a:t>lectus</a:t>
            </a:r>
            <a:r>
              <a:rPr lang="en-US" dirty="0"/>
              <a:t> </a:t>
            </a:r>
            <a:r>
              <a:rPr lang="en-US" dirty="0" err="1"/>
              <a:t>malesuada</a:t>
            </a:r>
            <a:r>
              <a:rPr lang="en-US" dirty="0"/>
              <a:t> libero, sit </a:t>
            </a:r>
            <a:r>
              <a:rPr lang="en-US" dirty="0" err="1"/>
              <a:t>amet</a:t>
            </a:r>
            <a:r>
              <a:rPr lang="en-US" dirty="0"/>
              <a:t> </a:t>
            </a:r>
            <a:r>
              <a:rPr lang="en-US" dirty="0" err="1"/>
              <a:t>commodo</a:t>
            </a:r>
            <a:r>
              <a:rPr lang="en-US" dirty="0"/>
              <a:t> magna </a:t>
            </a:r>
            <a:r>
              <a:rPr lang="en-US" dirty="0" err="1"/>
              <a:t>eros</a:t>
            </a:r>
            <a:r>
              <a:rPr lang="en-US" dirty="0"/>
              <a:t> </a:t>
            </a:r>
            <a:r>
              <a:rPr lang="en-US" dirty="0" err="1"/>
              <a:t>quis</a:t>
            </a:r>
            <a:r>
              <a:rPr lang="en-US" dirty="0"/>
              <a:t> </a:t>
            </a:r>
            <a:r>
              <a:rPr lang="en-US" dirty="0" err="1"/>
              <a:t>urna</a:t>
            </a:r>
            <a:endParaRPr lang="en-US" dirty="0"/>
          </a:p>
        </p:txBody>
      </p:sp>
      <p:sp>
        <p:nvSpPr>
          <p:cNvPr id="4" name="Text Placeholder 3">
            <a:extLst>
              <a:ext uri="{FF2B5EF4-FFF2-40B4-BE49-F238E27FC236}">
                <a16:creationId xmlns:a16="http://schemas.microsoft.com/office/drawing/2014/main" id="{10D78FBA-12D8-D042-B5EF-575E872B74CD}"/>
              </a:ext>
            </a:extLst>
          </p:cNvPr>
          <p:cNvSpPr>
            <a:spLocks noGrp="1"/>
          </p:cNvSpPr>
          <p:nvPr>
            <p:ph type="body" sz="quarter" idx="12" hasCustomPrompt="1"/>
          </p:nvPr>
        </p:nvSpPr>
        <p:spPr>
          <a:xfrm>
            <a:off x="902509" y="3693930"/>
            <a:ext cx="4127150" cy="518984"/>
          </a:xfrm>
        </p:spPr>
        <p:txBody>
          <a:bodyPr>
            <a:normAutofit/>
          </a:bodyPr>
          <a:lstStyle>
            <a:lvl1pPr marL="36900" indent="0" algn="ctr">
              <a:buNone/>
              <a:defRPr sz="2800">
                <a:solidFill>
                  <a:schemeClr val="bg1"/>
                </a:solidFill>
              </a:defRPr>
            </a:lvl1pPr>
            <a:lvl2pPr marL="450000" indent="0">
              <a:buNone/>
              <a:defRPr/>
            </a:lvl2pPr>
          </a:lstStyle>
          <a:p>
            <a:pPr lvl="0"/>
            <a:r>
              <a:rPr lang="en-US" dirty="0"/>
              <a:t>Heading</a:t>
            </a:r>
          </a:p>
        </p:txBody>
      </p:sp>
      <p:grpSp>
        <p:nvGrpSpPr>
          <p:cNvPr id="15" name="Group 14">
            <a:extLst>
              <a:ext uri="{FF2B5EF4-FFF2-40B4-BE49-F238E27FC236}">
                <a16:creationId xmlns:a16="http://schemas.microsoft.com/office/drawing/2014/main" id="{CB504ADA-A39D-9E4B-82A8-9643068AB687}"/>
              </a:ext>
            </a:extLst>
          </p:cNvPr>
          <p:cNvGrpSpPr/>
          <p:nvPr userDrawn="1"/>
        </p:nvGrpSpPr>
        <p:grpSpPr>
          <a:xfrm>
            <a:off x="753610" y="3552617"/>
            <a:ext cx="339044" cy="357051"/>
            <a:chOff x="5103813" y="1946275"/>
            <a:chExt cx="339044" cy="357051"/>
          </a:xfrm>
        </p:grpSpPr>
        <p:cxnSp>
          <p:nvCxnSpPr>
            <p:cNvPr id="17" name="Straight Connector 16">
              <a:extLst>
                <a:ext uri="{FF2B5EF4-FFF2-40B4-BE49-F238E27FC236}">
                  <a16:creationId xmlns:a16="http://schemas.microsoft.com/office/drawing/2014/main" id="{9D698934-74BF-5B4D-8C32-D1480E273FFC}"/>
                </a:ext>
              </a:extLst>
            </p:cNvPr>
            <p:cNvCxnSpPr>
              <a:cxnSpLocks/>
            </p:cNvCxnSpPr>
            <p:nvPr userDrawn="1"/>
          </p:nvCxnSpPr>
          <p:spPr>
            <a:xfrm>
              <a:off x="5103813" y="1946275"/>
              <a:ext cx="0" cy="35705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0116BD3-78EA-2147-AB88-73907CB14EAB}"/>
                </a:ext>
              </a:extLst>
            </p:cNvPr>
            <p:cNvCxnSpPr>
              <a:cxnSpLocks/>
            </p:cNvCxnSpPr>
            <p:nvPr userDrawn="1"/>
          </p:nvCxnSpPr>
          <p:spPr>
            <a:xfrm flipH="1">
              <a:off x="5103813" y="1946275"/>
              <a:ext cx="33904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B63DDDA0-2970-2F44-882C-16DB65D4FCF5}"/>
              </a:ext>
            </a:extLst>
          </p:cNvPr>
          <p:cNvGrpSpPr/>
          <p:nvPr userDrawn="1"/>
        </p:nvGrpSpPr>
        <p:grpSpPr>
          <a:xfrm rot="10800000">
            <a:off x="4875995" y="3994001"/>
            <a:ext cx="339044" cy="360226"/>
            <a:chOff x="5103813" y="1946275"/>
            <a:chExt cx="339044" cy="360226"/>
          </a:xfrm>
        </p:grpSpPr>
        <p:cxnSp>
          <p:nvCxnSpPr>
            <p:cNvPr id="20" name="Straight Connector 19">
              <a:extLst>
                <a:ext uri="{FF2B5EF4-FFF2-40B4-BE49-F238E27FC236}">
                  <a16:creationId xmlns:a16="http://schemas.microsoft.com/office/drawing/2014/main" id="{2952016D-EE65-F54D-865B-8D44F1FBE9BC}"/>
                </a:ext>
              </a:extLst>
            </p:cNvPr>
            <p:cNvCxnSpPr>
              <a:cxnSpLocks/>
            </p:cNvCxnSpPr>
            <p:nvPr userDrawn="1"/>
          </p:nvCxnSpPr>
          <p:spPr>
            <a:xfrm>
              <a:off x="5103813" y="1949450"/>
              <a:ext cx="0" cy="35705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6D2A1A2-76AC-2A48-A5E1-DF5113E28F72}"/>
                </a:ext>
              </a:extLst>
            </p:cNvPr>
            <p:cNvCxnSpPr>
              <a:cxnSpLocks/>
            </p:cNvCxnSpPr>
            <p:nvPr userDrawn="1"/>
          </p:nvCxnSpPr>
          <p:spPr>
            <a:xfrm flipH="1">
              <a:off x="5103813" y="1946275"/>
              <a:ext cx="33904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CF99FB70-93D7-FA49-914B-33F3506C58B1}"/>
              </a:ext>
            </a:extLst>
          </p:cNvPr>
          <p:cNvSpPr/>
          <p:nvPr userDrawn="1"/>
        </p:nvSpPr>
        <p:spPr>
          <a:xfrm rot="16200000">
            <a:off x="5879766" y="617955"/>
            <a:ext cx="360278" cy="12119811"/>
          </a:xfrm>
          <a:prstGeom prst="rect">
            <a:avLst/>
          </a:prstGeom>
          <a:pattFill prst="pct5">
            <a:fgClr>
              <a:schemeClr val="accent5"/>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99F3F3B1-FB02-7142-B207-948CC23C04B4}"/>
              </a:ext>
            </a:extLst>
          </p:cNvPr>
          <p:cNvSpPr>
            <a:spLocks noGrp="1"/>
          </p:cNvSpPr>
          <p:nvPr>
            <p:ph type="ctrTitle" hasCustomPrompt="1"/>
          </p:nvPr>
        </p:nvSpPr>
        <p:spPr>
          <a:xfrm>
            <a:off x="603204" y="571500"/>
            <a:ext cx="11048999" cy="590550"/>
          </a:xfrm>
          <a:effectLst>
            <a:outerShdw blurRad="25400" dir="17880000">
              <a:schemeClr val="accent1">
                <a:alpha val="46000"/>
              </a:schemeClr>
            </a:outerShdw>
          </a:effectLst>
        </p:spPr>
        <p:txBody>
          <a:bodyPr anchor="b">
            <a:noAutofit/>
          </a:bodyPr>
          <a:lstStyle>
            <a:lvl1pPr algn="l">
              <a:defRPr sz="3600" b="1">
                <a:solidFill>
                  <a:schemeClr val="accent1"/>
                </a:solidFill>
                <a:effectLst/>
              </a:defRPr>
            </a:lvl1pPr>
          </a:lstStyle>
          <a:p>
            <a:r>
              <a:rPr lang="en-US" dirty="0"/>
              <a:t>Heading</a:t>
            </a:r>
          </a:p>
        </p:txBody>
      </p:sp>
      <p:cxnSp>
        <p:nvCxnSpPr>
          <p:cNvPr id="32" name="Straight Connector 31">
            <a:extLst>
              <a:ext uri="{FF2B5EF4-FFF2-40B4-BE49-F238E27FC236}">
                <a16:creationId xmlns:a16="http://schemas.microsoft.com/office/drawing/2014/main" id="{6B52E5F4-9D22-8245-8F0C-16C744376392}"/>
              </a:ext>
            </a:extLst>
          </p:cNvPr>
          <p:cNvCxnSpPr>
            <a:cxnSpLocks/>
          </p:cNvCxnSpPr>
          <p:nvPr userDrawn="1"/>
        </p:nvCxnSpPr>
        <p:spPr>
          <a:xfrm>
            <a:off x="533400" y="571500"/>
            <a:ext cx="0" cy="590551"/>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124550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pos="729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Left Big Image Right">
    <p:bg>
      <p:bgRef idx="1001">
        <a:schemeClr val="bg2"/>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98520EE-AD5C-AB43-A8CE-A9686D66CDB1}"/>
              </a:ext>
            </a:extLst>
          </p:cNvPr>
          <p:cNvSpPr/>
          <p:nvPr userDrawn="1"/>
        </p:nvSpPr>
        <p:spPr>
          <a:xfrm>
            <a:off x="1236" y="0"/>
            <a:ext cx="4612716" cy="6857999"/>
          </a:xfrm>
          <a:prstGeom prst="rect">
            <a:avLst/>
          </a:prstGeom>
          <a:solidFill>
            <a:schemeClr val="accent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10D78FBA-12D8-D042-B5EF-575E872B74CD}"/>
              </a:ext>
            </a:extLst>
          </p:cNvPr>
          <p:cNvSpPr>
            <a:spLocks noGrp="1"/>
          </p:cNvSpPr>
          <p:nvPr>
            <p:ph type="body" sz="quarter" idx="12" hasCustomPrompt="1"/>
          </p:nvPr>
        </p:nvSpPr>
        <p:spPr>
          <a:xfrm>
            <a:off x="609601" y="607282"/>
            <a:ext cx="3418695" cy="1007321"/>
          </a:xfrm>
        </p:spPr>
        <p:txBody>
          <a:bodyPr>
            <a:normAutofit/>
          </a:bodyPr>
          <a:lstStyle>
            <a:lvl1pPr marL="36900" indent="0" algn="ctr">
              <a:buNone/>
              <a:defRPr sz="2800">
                <a:solidFill>
                  <a:schemeClr val="bg1"/>
                </a:solidFill>
              </a:defRPr>
            </a:lvl1pPr>
            <a:lvl2pPr marL="450000" indent="0">
              <a:buNone/>
              <a:defRPr/>
            </a:lvl2pPr>
          </a:lstStyle>
          <a:p>
            <a:pPr lvl="0"/>
            <a:r>
              <a:rPr lang="en-US" dirty="0"/>
              <a:t>Heading here as 1 or 2 lines</a:t>
            </a:r>
          </a:p>
        </p:txBody>
      </p:sp>
      <p:grpSp>
        <p:nvGrpSpPr>
          <p:cNvPr id="15" name="Group 14">
            <a:extLst>
              <a:ext uri="{FF2B5EF4-FFF2-40B4-BE49-F238E27FC236}">
                <a16:creationId xmlns:a16="http://schemas.microsoft.com/office/drawing/2014/main" id="{CB504ADA-A39D-9E4B-82A8-9643068AB687}"/>
              </a:ext>
            </a:extLst>
          </p:cNvPr>
          <p:cNvGrpSpPr/>
          <p:nvPr userDrawn="1"/>
        </p:nvGrpSpPr>
        <p:grpSpPr>
          <a:xfrm>
            <a:off x="533401" y="509724"/>
            <a:ext cx="339044" cy="357051"/>
            <a:chOff x="5103813" y="1946275"/>
            <a:chExt cx="339044" cy="357051"/>
          </a:xfrm>
        </p:grpSpPr>
        <p:cxnSp>
          <p:nvCxnSpPr>
            <p:cNvPr id="17" name="Straight Connector 16">
              <a:extLst>
                <a:ext uri="{FF2B5EF4-FFF2-40B4-BE49-F238E27FC236}">
                  <a16:creationId xmlns:a16="http://schemas.microsoft.com/office/drawing/2014/main" id="{9D698934-74BF-5B4D-8C32-D1480E273FFC}"/>
                </a:ext>
              </a:extLst>
            </p:cNvPr>
            <p:cNvCxnSpPr>
              <a:cxnSpLocks/>
            </p:cNvCxnSpPr>
            <p:nvPr userDrawn="1"/>
          </p:nvCxnSpPr>
          <p:spPr>
            <a:xfrm>
              <a:off x="5103813" y="1946275"/>
              <a:ext cx="0" cy="35705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0116BD3-78EA-2147-AB88-73907CB14EAB}"/>
                </a:ext>
              </a:extLst>
            </p:cNvPr>
            <p:cNvCxnSpPr>
              <a:cxnSpLocks/>
            </p:cNvCxnSpPr>
            <p:nvPr userDrawn="1"/>
          </p:nvCxnSpPr>
          <p:spPr>
            <a:xfrm flipH="1">
              <a:off x="5103813" y="1946275"/>
              <a:ext cx="33904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B63DDDA0-2970-2F44-882C-16DB65D4FCF5}"/>
              </a:ext>
            </a:extLst>
          </p:cNvPr>
          <p:cNvGrpSpPr/>
          <p:nvPr userDrawn="1"/>
        </p:nvGrpSpPr>
        <p:grpSpPr>
          <a:xfrm rot="10800000">
            <a:off x="3814887" y="1376499"/>
            <a:ext cx="339044" cy="357051"/>
            <a:chOff x="5103813" y="1946275"/>
            <a:chExt cx="339044" cy="357051"/>
          </a:xfrm>
        </p:grpSpPr>
        <p:cxnSp>
          <p:nvCxnSpPr>
            <p:cNvPr id="20" name="Straight Connector 19">
              <a:extLst>
                <a:ext uri="{FF2B5EF4-FFF2-40B4-BE49-F238E27FC236}">
                  <a16:creationId xmlns:a16="http://schemas.microsoft.com/office/drawing/2014/main" id="{2952016D-EE65-F54D-865B-8D44F1FBE9BC}"/>
                </a:ext>
              </a:extLst>
            </p:cNvPr>
            <p:cNvCxnSpPr>
              <a:cxnSpLocks/>
            </p:cNvCxnSpPr>
            <p:nvPr userDrawn="1"/>
          </p:nvCxnSpPr>
          <p:spPr>
            <a:xfrm>
              <a:off x="5103813" y="1946275"/>
              <a:ext cx="0" cy="35705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6D2A1A2-76AC-2A48-A5E1-DF5113E28F72}"/>
                </a:ext>
              </a:extLst>
            </p:cNvPr>
            <p:cNvCxnSpPr>
              <a:cxnSpLocks/>
            </p:cNvCxnSpPr>
            <p:nvPr userDrawn="1"/>
          </p:nvCxnSpPr>
          <p:spPr>
            <a:xfrm flipH="1">
              <a:off x="5103813" y="1946275"/>
              <a:ext cx="33904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7" name="Picture Placeholder 6">
            <a:extLst>
              <a:ext uri="{FF2B5EF4-FFF2-40B4-BE49-F238E27FC236}">
                <a16:creationId xmlns:a16="http://schemas.microsoft.com/office/drawing/2014/main" id="{44969189-5FB2-EE41-B444-98C6B1A583C4}"/>
              </a:ext>
            </a:extLst>
          </p:cNvPr>
          <p:cNvSpPr>
            <a:spLocks noGrp="1"/>
          </p:cNvSpPr>
          <p:nvPr>
            <p:ph type="pic" sz="quarter" idx="13"/>
          </p:nvPr>
        </p:nvSpPr>
        <p:spPr>
          <a:xfrm>
            <a:off x="5146117" y="607281"/>
            <a:ext cx="6436283" cy="5735853"/>
          </a:xfrm>
        </p:spPr>
        <p:txBody>
          <a:bodyPr/>
          <a:lstStyle/>
          <a:p>
            <a:endParaRPr lang="en-US"/>
          </a:p>
        </p:txBody>
      </p:sp>
      <p:sp>
        <p:nvSpPr>
          <p:cNvPr id="14" name="Text Placeholder 13">
            <a:extLst>
              <a:ext uri="{FF2B5EF4-FFF2-40B4-BE49-F238E27FC236}">
                <a16:creationId xmlns:a16="http://schemas.microsoft.com/office/drawing/2014/main" id="{F1AD0D1B-E461-0849-9FC7-BA163506A515}"/>
              </a:ext>
            </a:extLst>
          </p:cNvPr>
          <p:cNvSpPr>
            <a:spLocks noGrp="1"/>
          </p:cNvSpPr>
          <p:nvPr>
            <p:ph type="body" sz="quarter" idx="14"/>
          </p:nvPr>
        </p:nvSpPr>
        <p:spPr>
          <a:xfrm>
            <a:off x="609600" y="2117725"/>
            <a:ext cx="3419475" cy="4225925"/>
          </a:xfrm>
        </p:spPr>
        <p:txBody>
          <a:bodyPr/>
          <a:lstStyle>
            <a:lvl1pPr>
              <a:defRPr b="0">
                <a:ln>
                  <a:noFill/>
                </a:ln>
                <a:solidFill>
                  <a:schemeClr val="bg1"/>
                </a:solidFill>
              </a:defRPr>
            </a:lvl1pPr>
            <a:lvl2pPr>
              <a:defRPr b="0">
                <a:ln>
                  <a:noFill/>
                </a:ln>
                <a:solidFill>
                  <a:schemeClr val="bg1"/>
                </a:solidFill>
              </a:defRPr>
            </a:lvl2pPr>
            <a:lvl3pPr>
              <a:defRPr b="0">
                <a:ln>
                  <a:noFill/>
                </a:ln>
                <a:solidFill>
                  <a:schemeClr val="bg1"/>
                </a:solidFill>
              </a:defRPr>
            </a:lvl3pPr>
            <a:lvl4pPr>
              <a:defRPr b="0">
                <a:ln>
                  <a:noFill/>
                </a:ln>
                <a:solidFill>
                  <a:schemeClr val="bg1"/>
                </a:solidFill>
              </a:defRPr>
            </a:lvl4pPr>
            <a:lvl5pPr>
              <a:defRPr b="0">
                <a:ln>
                  <a:noFill/>
                </a:ln>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B373C512-C384-3C4C-B429-F41ED26523BE}"/>
              </a:ext>
            </a:extLst>
          </p:cNvPr>
          <p:cNvSpPr/>
          <p:nvPr userDrawn="1"/>
        </p:nvSpPr>
        <p:spPr>
          <a:xfrm>
            <a:off x="11871158" y="0"/>
            <a:ext cx="320842" cy="6858000"/>
          </a:xfrm>
          <a:prstGeom prst="rect">
            <a:avLst/>
          </a:prstGeom>
          <a:pattFill prst="pct5">
            <a:fgClr>
              <a:schemeClr val="accent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27168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3" pos="72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1/30/22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1/30/22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1/30/22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1/30/22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1/30/22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1/30/22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1/30/22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1/30/22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 id="2147483665" r:id="rId17"/>
    <p:sldLayoutId id="2147483666" r:id="rId18"/>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accreditedschoolsonline.org/resources/girls-health-happiness/"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7" name="Rectangle 96">
            <a:extLst>
              <a:ext uri="{FF2B5EF4-FFF2-40B4-BE49-F238E27FC236}">
                <a16:creationId xmlns:a16="http://schemas.microsoft.com/office/drawing/2014/main" id="{3CC92A7C-6A58-4E58-B13D-BD8BAEA6D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98">
            <a:extLst>
              <a:ext uri="{FF2B5EF4-FFF2-40B4-BE49-F238E27FC236}">
                <a16:creationId xmlns:a16="http://schemas.microsoft.com/office/drawing/2014/main" id="{BE28EF24-9AAC-46CE-915B-C3513A9786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0" name="Freeform 11">
              <a:extLst>
                <a:ext uri="{FF2B5EF4-FFF2-40B4-BE49-F238E27FC236}">
                  <a16:creationId xmlns:a16="http://schemas.microsoft.com/office/drawing/2014/main" id="{22A4915C-5BAE-4EF1-98D9-80B7ACCC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01" name="Freeform 12">
              <a:extLst>
                <a:ext uri="{FF2B5EF4-FFF2-40B4-BE49-F238E27FC236}">
                  <a16:creationId xmlns:a16="http://schemas.microsoft.com/office/drawing/2014/main" id="{F4633A4E-2C66-4250-AAF4-88BFB27145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02" name="Freeform 13">
              <a:extLst>
                <a:ext uri="{FF2B5EF4-FFF2-40B4-BE49-F238E27FC236}">
                  <a16:creationId xmlns:a16="http://schemas.microsoft.com/office/drawing/2014/main" id="{D946C36C-F30A-469F-9887-FD626B5889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03" name="Freeform 14">
              <a:extLst>
                <a:ext uri="{FF2B5EF4-FFF2-40B4-BE49-F238E27FC236}">
                  <a16:creationId xmlns:a16="http://schemas.microsoft.com/office/drawing/2014/main" id="{453195CD-75B2-44EB-AE90-2F3CB86B16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04" name="Freeform 15">
              <a:extLst>
                <a:ext uri="{FF2B5EF4-FFF2-40B4-BE49-F238E27FC236}">
                  <a16:creationId xmlns:a16="http://schemas.microsoft.com/office/drawing/2014/main" id="{D358E0A7-46FF-4777-8BB6-7F869F3A6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05" name="Freeform 16">
              <a:extLst>
                <a:ext uri="{FF2B5EF4-FFF2-40B4-BE49-F238E27FC236}">
                  <a16:creationId xmlns:a16="http://schemas.microsoft.com/office/drawing/2014/main" id="{7448C2A2-1FD8-456F-B43C-10C95E72F5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06" name="Freeform 17">
              <a:extLst>
                <a:ext uri="{FF2B5EF4-FFF2-40B4-BE49-F238E27FC236}">
                  <a16:creationId xmlns:a16="http://schemas.microsoft.com/office/drawing/2014/main" id="{98CFDE0C-EB8B-4A76-AA76-E37E285A9D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07" name="Freeform 18">
              <a:extLst>
                <a:ext uri="{FF2B5EF4-FFF2-40B4-BE49-F238E27FC236}">
                  <a16:creationId xmlns:a16="http://schemas.microsoft.com/office/drawing/2014/main" id="{E638037C-E45E-431C-B053-DA572B446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08" name="Freeform 19">
              <a:extLst>
                <a:ext uri="{FF2B5EF4-FFF2-40B4-BE49-F238E27FC236}">
                  <a16:creationId xmlns:a16="http://schemas.microsoft.com/office/drawing/2014/main" id="{B62D87FA-4675-41EE-96E5-5F7D9A809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09" name="Freeform 20">
              <a:extLst>
                <a:ext uri="{FF2B5EF4-FFF2-40B4-BE49-F238E27FC236}">
                  <a16:creationId xmlns:a16="http://schemas.microsoft.com/office/drawing/2014/main" id="{8584ED54-D08D-4121-A2D6-90AD77B24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10" name="Freeform 21">
              <a:extLst>
                <a:ext uri="{FF2B5EF4-FFF2-40B4-BE49-F238E27FC236}">
                  <a16:creationId xmlns:a16="http://schemas.microsoft.com/office/drawing/2014/main" id="{C5B0EDA2-D009-4AAE-BC70-2B8183AF89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11" name="Freeform 22">
              <a:extLst>
                <a:ext uri="{FF2B5EF4-FFF2-40B4-BE49-F238E27FC236}">
                  <a16:creationId xmlns:a16="http://schemas.microsoft.com/office/drawing/2014/main" id="{0DABB3EA-C682-4AB4-89E3-F738C3BFC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sp>
        <p:nvSpPr>
          <p:cNvPr id="2" name="Title 1">
            <a:extLst>
              <a:ext uri="{FF2B5EF4-FFF2-40B4-BE49-F238E27FC236}">
                <a16:creationId xmlns:a16="http://schemas.microsoft.com/office/drawing/2014/main" id="{3C0BC1C3-D148-C445-92F6-78240E061563}"/>
              </a:ext>
            </a:extLst>
          </p:cNvPr>
          <p:cNvSpPr>
            <a:spLocks noGrp="1"/>
          </p:cNvSpPr>
          <p:nvPr>
            <p:ph type="ctrTitle"/>
          </p:nvPr>
        </p:nvSpPr>
        <p:spPr>
          <a:xfrm>
            <a:off x="2589213" y="3767328"/>
            <a:ext cx="8915399" cy="1924635"/>
          </a:xfrm>
        </p:spPr>
        <p:txBody>
          <a:bodyPr vert="horz" lIns="91440" tIns="45720" rIns="91440" bIns="45720" rtlCol="0">
            <a:normAutofit/>
          </a:bodyPr>
          <a:lstStyle/>
          <a:p>
            <a:pPr>
              <a:lnSpc>
                <a:spcPct val="90000"/>
              </a:lnSpc>
            </a:pPr>
            <a:r>
              <a:rPr lang="en-US" sz="4200" b="1" dirty="0"/>
              <a:t>“Translating” Classics for Generations Z and Alpha</a:t>
            </a:r>
            <a:br>
              <a:rPr lang="en-US" sz="4200" dirty="0"/>
            </a:br>
            <a:endParaRPr lang="en-US" sz="4200" dirty="0"/>
          </a:p>
        </p:txBody>
      </p:sp>
      <p:sp>
        <p:nvSpPr>
          <p:cNvPr id="3" name="Subtitle 2">
            <a:extLst>
              <a:ext uri="{FF2B5EF4-FFF2-40B4-BE49-F238E27FC236}">
                <a16:creationId xmlns:a16="http://schemas.microsoft.com/office/drawing/2014/main" id="{1EB9E27F-F939-AC42-B7C6-25649E33A188}"/>
              </a:ext>
            </a:extLst>
          </p:cNvPr>
          <p:cNvSpPr>
            <a:spLocks noGrp="1"/>
          </p:cNvSpPr>
          <p:nvPr>
            <p:ph type="subTitle" idx="1"/>
          </p:nvPr>
        </p:nvSpPr>
        <p:spPr>
          <a:xfrm>
            <a:off x="2589213" y="5213329"/>
            <a:ext cx="9081235" cy="1633541"/>
          </a:xfrm>
        </p:spPr>
        <p:txBody>
          <a:bodyPr vert="horz" lIns="91440" tIns="45720" rIns="91440" bIns="45720" rtlCol="0">
            <a:normAutofit fontScale="92500"/>
          </a:bodyPr>
          <a:lstStyle/>
          <a:p>
            <a:pPr>
              <a:lnSpc>
                <a:spcPct val="90000"/>
              </a:lnSpc>
            </a:pPr>
            <a:r>
              <a:rPr lang="en-US" sz="2300" dirty="0"/>
              <a:t>Eleni </a:t>
            </a:r>
            <a:r>
              <a:rPr lang="en-US" sz="2300" dirty="0" err="1"/>
              <a:t>Bozia</a:t>
            </a:r>
            <a:r>
              <a:rPr lang="en-US" sz="2300" dirty="0"/>
              <a:t>										Universiteit Ghent</a:t>
            </a:r>
          </a:p>
          <a:p>
            <a:pPr>
              <a:lnSpc>
                <a:spcPct val="90000"/>
              </a:lnSpc>
            </a:pPr>
            <a:r>
              <a:rPr lang="en-US" sz="2300" dirty="0"/>
              <a:t>Associate Professor									OIKOS</a:t>
            </a:r>
          </a:p>
          <a:p>
            <a:pPr>
              <a:lnSpc>
                <a:spcPct val="90000"/>
              </a:lnSpc>
            </a:pPr>
            <a:r>
              <a:rPr lang="en-US" sz="2300" dirty="0"/>
              <a:t>Department of Classics					Monsters in the Classroom	</a:t>
            </a:r>
          </a:p>
          <a:p>
            <a:pPr>
              <a:lnSpc>
                <a:spcPct val="90000"/>
              </a:lnSpc>
            </a:pPr>
            <a:r>
              <a:rPr lang="en-US" sz="2300" dirty="0"/>
              <a:t>University of Florida							January 26</a:t>
            </a:r>
            <a:r>
              <a:rPr lang="en-US" sz="2300" baseline="30000" dirty="0"/>
              <a:t>th</a:t>
            </a:r>
            <a:r>
              <a:rPr lang="en-US" sz="2300" dirty="0"/>
              <a:t>, 2022</a:t>
            </a:r>
          </a:p>
          <a:p>
            <a:pPr>
              <a:lnSpc>
                <a:spcPct val="90000"/>
              </a:lnSpc>
              <a:buFont typeface="Wingdings 3" charset="2"/>
              <a:buChar char=""/>
            </a:pPr>
            <a:endParaRPr lang="en-US" sz="500" dirty="0"/>
          </a:p>
        </p:txBody>
      </p:sp>
      <p:grpSp>
        <p:nvGrpSpPr>
          <p:cNvPr id="139" name="Group 112">
            <a:extLst>
              <a:ext uri="{FF2B5EF4-FFF2-40B4-BE49-F238E27FC236}">
                <a16:creationId xmlns:a16="http://schemas.microsoft.com/office/drawing/2014/main" id="{455AD17B-B3F7-4D05-8FA5-6493F2CBA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14" name="Freeform 27">
              <a:extLst>
                <a:ext uri="{FF2B5EF4-FFF2-40B4-BE49-F238E27FC236}">
                  <a16:creationId xmlns:a16="http://schemas.microsoft.com/office/drawing/2014/main" id="{B96F8D32-B863-4FAD-974E-FEC8D87524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15" name="Freeform 28">
              <a:extLst>
                <a:ext uri="{FF2B5EF4-FFF2-40B4-BE49-F238E27FC236}">
                  <a16:creationId xmlns:a16="http://schemas.microsoft.com/office/drawing/2014/main" id="{992A048B-63EE-41EA-91CF-68B186A91C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16" name="Freeform 29">
              <a:extLst>
                <a:ext uri="{FF2B5EF4-FFF2-40B4-BE49-F238E27FC236}">
                  <a16:creationId xmlns:a16="http://schemas.microsoft.com/office/drawing/2014/main" id="{BAB9D9BE-A169-4344-B592-657BA18C3B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17" name="Freeform 30">
              <a:extLst>
                <a:ext uri="{FF2B5EF4-FFF2-40B4-BE49-F238E27FC236}">
                  <a16:creationId xmlns:a16="http://schemas.microsoft.com/office/drawing/2014/main" id="{F0D83F40-BD05-4F3B-A67A-0E3907274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18" name="Freeform 31">
              <a:extLst>
                <a:ext uri="{FF2B5EF4-FFF2-40B4-BE49-F238E27FC236}">
                  <a16:creationId xmlns:a16="http://schemas.microsoft.com/office/drawing/2014/main" id="{F6DF37C0-E9F2-4D87-B6DC-A5C025108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19" name="Freeform 32">
              <a:extLst>
                <a:ext uri="{FF2B5EF4-FFF2-40B4-BE49-F238E27FC236}">
                  <a16:creationId xmlns:a16="http://schemas.microsoft.com/office/drawing/2014/main" id="{D1A4E04D-137A-40D0-97B2-CCD94E38EA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20" name="Freeform 33">
              <a:extLst>
                <a:ext uri="{FF2B5EF4-FFF2-40B4-BE49-F238E27FC236}">
                  <a16:creationId xmlns:a16="http://schemas.microsoft.com/office/drawing/2014/main" id="{FDE9DA00-36D7-45AF-BFE3-6B2407BB2D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21" name="Freeform 34">
              <a:extLst>
                <a:ext uri="{FF2B5EF4-FFF2-40B4-BE49-F238E27FC236}">
                  <a16:creationId xmlns:a16="http://schemas.microsoft.com/office/drawing/2014/main" id="{CD78AA11-D71F-4734-97DD-EAABD61EAC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22" name="Freeform 35">
              <a:extLst>
                <a:ext uri="{FF2B5EF4-FFF2-40B4-BE49-F238E27FC236}">
                  <a16:creationId xmlns:a16="http://schemas.microsoft.com/office/drawing/2014/main" id="{231073E1-6D36-4D35-9574-BFF0BE32CB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23" name="Freeform 36">
              <a:extLst>
                <a:ext uri="{FF2B5EF4-FFF2-40B4-BE49-F238E27FC236}">
                  <a16:creationId xmlns:a16="http://schemas.microsoft.com/office/drawing/2014/main" id="{9FF5CEF9-5243-4286-BBFD-C6D18F703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24" name="Freeform 37">
              <a:extLst>
                <a:ext uri="{FF2B5EF4-FFF2-40B4-BE49-F238E27FC236}">
                  <a16:creationId xmlns:a16="http://schemas.microsoft.com/office/drawing/2014/main" id="{3987C798-9007-4905-A4D2-F6B7778E54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25" name="Freeform 38">
              <a:extLst>
                <a:ext uri="{FF2B5EF4-FFF2-40B4-BE49-F238E27FC236}">
                  <a16:creationId xmlns:a16="http://schemas.microsoft.com/office/drawing/2014/main" id="{914CF9AC-68D2-4433-9A54-DD1C15C34E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40" name="Rectangle 126">
            <a:extLst>
              <a:ext uri="{FF2B5EF4-FFF2-40B4-BE49-F238E27FC236}">
                <a16:creationId xmlns:a16="http://schemas.microsoft.com/office/drawing/2014/main" id="{B73365D6-A648-4720-8CD8-4C4EAECA10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9" name="Picture 8" descr="A picture containing beverage, tea&#10;&#10;Description automatically generated">
            <a:extLst>
              <a:ext uri="{FF2B5EF4-FFF2-40B4-BE49-F238E27FC236}">
                <a16:creationId xmlns:a16="http://schemas.microsoft.com/office/drawing/2014/main" id="{A807D06C-1C63-6A43-A0EB-AFC14A285395}"/>
              </a:ext>
            </a:extLst>
          </p:cNvPr>
          <p:cNvPicPr>
            <a:picLocks noChangeAspect="1"/>
          </p:cNvPicPr>
          <p:nvPr/>
        </p:nvPicPr>
        <p:blipFill>
          <a:blip r:embed="rId2"/>
          <a:stretch>
            <a:fillRect/>
          </a:stretch>
        </p:blipFill>
        <p:spPr>
          <a:xfrm>
            <a:off x="2589212" y="1126128"/>
            <a:ext cx="8962708" cy="2330304"/>
          </a:xfrm>
          <a:prstGeom prst="rect">
            <a:avLst/>
          </a:prstGeom>
        </p:spPr>
      </p:pic>
      <p:sp>
        <p:nvSpPr>
          <p:cNvPr id="141" name="Freeform 33">
            <a:extLst>
              <a:ext uri="{FF2B5EF4-FFF2-40B4-BE49-F238E27FC236}">
                <a16:creationId xmlns:a16="http://schemas.microsoft.com/office/drawing/2014/main" id="{186DB3B2-CEAC-4F62-A76F-B1FA76714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588986"/>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247525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921B4B-88D5-024D-811F-A88902C6C81A}"/>
              </a:ext>
            </a:extLst>
          </p:cNvPr>
          <p:cNvSpPr>
            <a:spLocks noGrp="1"/>
          </p:cNvSpPr>
          <p:nvPr>
            <p:ph type="body" sz="quarter" idx="12"/>
          </p:nvPr>
        </p:nvSpPr>
        <p:spPr/>
        <p:txBody>
          <a:bodyPr>
            <a:normAutofit/>
          </a:bodyPr>
          <a:lstStyle/>
          <a:p>
            <a:r>
              <a:rPr lang="en-US" dirty="0"/>
              <a:t>Sessions &amp; Activities</a:t>
            </a:r>
          </a:p>
        </p:txBody>
      </p:sp>
      <p:sp>
        <p:nvSpPr>
          <p:cNvPr id="4" name="Title 3">
            <a:extLst>
              <a:ext uri="{FF2B5EF4-FFF2-40B4-BE49-F238E27FC236}">
                <a16:creationId xmlns:a16="http://schemas.microsoft.com/office/drawing/2014/main" id="{DB859F4A-3862-7D47-A8DC-33707FCF3D1B}"/>
              </a:ext>
            </a:extLst>
          </p:cNvPr>
          <p:cNvSpPr>
            <a:spLocks noGrp="1"/>
          </p:cNvSpPr>
          <p:nvPr>
            <p:ph type="ctrTitle"/>
          </p:nvPr>
        </p:nvSpPr>
        <p:spPr/>
        <p:txBody>
          <a:bodyPr/>
          <a:lstStyle/>
          <a:p>
            <a:r>
              <a:rPr lang="en-US" dirty="0"/>
              <a:t>The Program</a:t>
            </a:r>
          </a:p>
        </p:txBody>
      </p:sp>
      <p:graphicFrame>
        <p:nvGraphicFramePr>
          <p:cNvPr id="12" name="Text Placeholder 1">
            <a:extLst>
              <a:ext uri="{FF2B5EF4-FFF2-40B4-BE49-F238E27FC236}">
                <a16:creationId xmlns:a16="http://schemas.microsoft.com/office/drawing/2014/main" id="{2D63FF97-C14C-497F-B7F0-2E1A2CC89495}"/>
              </a:ext>
            </a:extLst>
          </p:cNvPr>
          <p:cNvGraphicFramePr/>
          <p:nvPr>
            <p:extLst>
              <p:ext uri="{D42A27DB-BD31-4B8C-83A1-F6EECF244321}">
                <p14:modId xmlns:p14="http://schemas.microsoft.com/office/powerpoint/2010/main" val="3087156892"/>
              </p:ext>
            </p:extLst>
          </p:nvPr>
        </p:nvGraphicFramePr>
        <p:xfrm>
          <a:off x="5442857" y="1934323"/>
          <a:ext cx="6458857" cy="4104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9955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A44C337-3893-4B29-A265-B1329150B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a:extLst>
              <a:ext uri="{FF2B5EF4-FFF2-40B4-BE49-F238E27FC236}">
                <a16:creationId xmlns:a16="http://schemas.microsoft.com/office/drawing/2014/main" id="{81E0B358-1267-4844-8B3D-B7A279B417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36169" y="228600"/>
            <a:ext cx="2851523" cy="6638625"/>
            <a:chOff x="2487613" y="285750"/>
            <a:chExt cx="2428875" cy="5654676"/>
          </a:xfrm>
        </p:grpSpPr>
        <p:sp>
          <p:nvSpPr>
            <p:cNvPr id="12" name="Freeform 11">
              <a:extLst>
                <a:ext uri="{FF2B5EF4-FFF2-40B4-BE49-F238E27FC236}">
                  <a16:creationId xmlns:a16="http://schemas.microsoft.com/office/drawing/2014/main" id="{B24AA06A-F1A5-4BB3-9486-9AE7A53B3F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id="{BDF97590-C600-44CB-9303-4A3679F51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A9BBE156-3FFA-4DC4-8468-35BD28DDC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F7960DE5-3810-4B1E-B1E2-3BAFEA91E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359E957C-CE11-446F-8AA7-B3E98390B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A3E9FE34-CA9E-4443-BEBF-D1B9A1C6C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4F39D814-8A48-4509-BDEB-826F10659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8C6D08C0-8C49-4B87-9CF4-A1F08714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308C612B-4C0D-4863-B9CD-F86ABAA1B2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600B1EC8-1B55-4390-A183-C33B5E227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1790A225-91E1-4BE5-A801-5F1E32721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DFFC46A2-6BBF-47FD-BC17-5EE1DF7CB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AF44CA9C-80E8-44E1-A79C-D6EBFC73BC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77117" y="-786"/>
            <a:ext cx="2356675" cy="6854040"/>
            <a:chOff x="6627813" y="194833"/>
            <a:chExt cx="1952625" cy="5678918"/>
          </a:xfrm>
        </p:grpSpPr>
        <p:sp>
          <p:nvSpPr>
            <p:cNvPr id="26" name="Freeform 27">
              <a:extLst>
                <a:ext uri="{FF2B5EF4-FFF2-40B4-BE49-F238E27FC236}">
                  <a16:creationId xmlns:a16="http://schemas.microsoft.com/office/drawing/2014/main" id="{8CB9417F-98D9-4998-B00B-A5932E4C7D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FA79AA3D-583E-4A1E-AF7E-CBD980F59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D80C9F17-A6B2-4A12-BC77-F84264A669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949C9A53-ED97-44CE-BDD5-ED24892116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0F9FDAE7-225B-4072-8907-6EAA06174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9D49818B-8EA3-4B41-9783-EFE0C618C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01903E65-D822-4457-B0A5-2F4168224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A5CF9DAB-75BF-43D9-B1E7-817D1FAA00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BB22916D-4BCF-4A4C-8714-A2564D34C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4CD9F734-569E-44E7-BD53-6214E0F18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7A5DAACB-2F42-40C8-BF6A-75B79299F9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AD78E0F9-8568-4672-A22F-4ED5B1A96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itle 1">
            <a:extLst>
              <a:ext uri="{FF2B5EF4-FFF2-40B4-BE49-F238E27FC236}">
                <a16:creationId xmlns:a16="http://schemas.microsoft.com/office/drawing/2014/main" id="{DA2BC85A-C27D-E546-805B-51CCA9EA91EB}"/>
              </a:ext>
            </a:extLst>
          </p:cNvPr>
          <p:cNvSpPr>
            <a:spLocks noGrp="1"/>
          </p:cNvSpPr>
          <p:nvPr>
            <p:ph type="title"/>
          </p:nvPr>
        </p:nvSpPr>
        <p:spPr>
          <a:xfrm>
            <a:off x="6483096" y="624110"/>
            <a:ext cx="5021516" cy="1280890"/>
          </a:xfrm>
        </p:spPr>
        <p:txBody>
          <a:bodyPr>
            <a:normAutofit/>
          </a:bodyPr>
          <a:lstStyle/>
          <a:p>
            <a:r>
              <a:rPr lang="en-US" dirty="0"/>
              <a:t>Getting to know you</a:t>
            </a:r>
          </a:p>
        </p:txBody>
      </p:sp>
      <p:sp>
        <p:nvSpPr>
          <p:cNvPr id="39" name="Rectangle 38">
            <a:extLst>
              <a:ext uri="{FF2B5EF4-FFF2-40B4-BE49-F238E27FC236}">
                <a16:creationId xmlns:a16="http://schemas.microsoft.com/office/drawing/2014/main" id="{AA5CD610-ED7C-4CED-A9A1-174432C88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704"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id="{0C4379BF-8C7A-480A-BC36-DA55D92A93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645704"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4" name="Picture 2" descr="Logo&#10;&#10;Description automatically generated">
            <a:extLst>
              <a:ext uri="{FF2B5EF4-FFF2-40B4-BE49-F238E27FC236}">
                <a16:creationId xmlns:a16="http://schemas.microsoft.com/office/drawing/2014/main" id="{4F3F640F-818A-954E-BED4-1E8D048C15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23" r="-2" b="-2"/>
          <a:stretch/>
        </p:blipFill>
        <p:spPr bwMode="auto">
          <a:xfrm>
            <a:off x="-1555" y="1731"/>
            <a:ext cx="467109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9FA7BEB-AAE1-BB46-B472-C57C0CEDE459}"/>
              </a:ext>
            </a:extLst>
          </p:cNvPr>
          <p:cNvSpPr>
            <a:spLocks noGrp="1"/>
          </p:cNvSpPr>
          <p:nvPr>
            <p:ph idx="1"/>
          </p:nvPr>
        </p:nvSpPr>
        <p:spPr>
          <a:xfrm>
            <a:off x="6438191" y="2133600"/>
            <a:ext cx="5066419" cy="3777622"/>
          </a:xfrm>
        </p:spPr>
        <p:txBody>
          <a:bodyPr>
            <a:normAutofit/>
          </a:bodyPr>
          <a:lstStyle/>
          <a:p>
            <a:pPr>
              <a:lnSpc>
                <a:spcPct val="90000"/>
              </a:lnSpc>
            </a:pPr>
            <a:r>
              <a:rPr lang="en-US" sz="1300"/>
              <a:t>Are you familiar with any of the following ancient mythological figure?</a:t>
            </a:r>
          </a:p>
          <a:p>
            <a:pPr>
              <a:lnSpc>
                <a:spcPct val="90000"/>
              </a:lnSpc>
            </a:pPr>
            <a:r>
              <a:rPr lang="en-US" sz="1300"/>
              <a:t>Do you know in the tradition of which civilization(s) we find the previous mythological figures?</a:t>
            </a:r>
          </a:p>
          <a:p>
            <a:pPr>
              <a:lnSpc>
                <a:spcPct val="90000"/>
              </a:lnSpc>
            </a:pPr>
            <a:r>
              <a:rPr lang="en-US" sz="1300"/>
              <a:t>Do you consider yourself a leader? </a:t>
            </a:r>
          </a:p>
          <a:p>
            <a:pPr>
              <a:lnSpc>
                <a:spcPct val="90000"/>
              </a:lnSpc>
            </a:pPr>
            <a:r>
              <a:rPr lang="en-US" sz="1300"/>
              <a:t>Do you know how to stand up for yourself?</a:t>
            </a:r>
          </a:p>
          <a:p>
            <a:pPr>
              <a:lnSpc>
                <a:spcPct val="90000"/>
              </a:lnSpc>
            </a:pPr>
            <a:r>
              <a:rPr lang="en-US" sz="1300"/>
              <a:t>What do you want to do when you grow up? </a:t>
            </a:r>
          </a:p>
          <a:p>
            <a:pPr>
              <a:lnSpc>
                <a:spcPct val="90000"/>
              </a:lnSpc>
            </a:pPr>
            <a:r>
              <a:rPr lang="en-US" sz="1300"/>
              <a:t>From just the title of this program, what do you think we’ll explore over the next few weeks </a:t>
            </a:r>
          </a:p>
          <a:p>
            <a:pPr>
              <a:lnSpc>
                <a:spcPct val="90000"/>
              </a:lnSpc>
            </a:pPr>
            <a:r>
              <a:rPr lang="en-US" sz="1300"/>
              <a:t>Tell us anything you know about the following figures: Malala Yousafzai, Ruth Bader Ginsberg, Simone Biles, Greta Thunberg</a:t>
            </a:r>
            <a:r>
              <a:rPr lang="en-US" sz="1300" i="1"/>
              <a:t>. It’s okay to say you don’t know anything</a:t>
            </a:r>
            <a:r>
              <a:rPr lang="en-US" sz="1300"/>
              <a:t> </a:t>
            </a:r>
            <a:r>
              <a:rPr lang="en-US" sz="1300">
                <a:sym typeface="Segoe UI Emoji" panose="020B0502040204020203" pitchFamily="34" charset="0"/>
              </a:rPr>
              <a:t>😊</a:t>
            </a:r>
            <a:endParaRPr lang="en-US" sz="1300"/>
          </a:p>
          <a:p>
            <a:pPr>
              <a:lnSpc>
                <a:spcPct val="90000"/>
              </a:lnSpc>
            </a:pPr>
            <a:r>
              <a:rPr lang="en-US" sz="1300"/>
              <a:t>Do you know what the term ‘Humanities’ means? Explain what you think it means.</a:t>
            </a:r>
          </a:p>
          <a:p>
            <a:pPr>
              <a:lnSpc>
                <a:spcPct val="90000"/>
              </a:lnSpc>
            </a:pPr>
            <a:endParaRPr lang="en-US" sz="1300"/>
          </a:p>
          <a:p>
            <a:pPr>
              <a:lnSpc>
                <a:spcPct val="90000"/>
              </a:lnSpc>
            </a:pPr>
            <a:endParaRPr lang="en-US" sz="1300"/>
          </a:p>
          <a:p>
            <a:pPr>
              <a:lnSpc>
                <a:spcPct val="90000"/>
              </a:lnSpc>
            </a:pPr>
            <a:endParaRPr lang="en-US" sz="1300"/>
          </a:p>
        </p:txBody>
      </p:sp>
    </p:spTree>
    <p:extLst>
      <p:ext uri="{BB962C8B-B14F-4D97-AF65-F5344CB8AC3E}">
        <p14:creationId xmlns:p14="http://schemas.microsoft.com/office/powerpoint/2010/main" val="1585817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2722EC-EE31-A14D-9C0D-91A0E54FB55B}"/>
              </a:ext>
            </a:extLst>
          </p:cNvPr>
          <p:cNvSpPr>
            <a:spLocks noGrp="1"/>
          </p:cNvSpPr>
          <p:nvPr>
            <p:ph type="body" sz="quarter" idx="12"/>
          </p:nvPr>
        </p:nvSpPr>
        <p:spPr>
          <a:xfrm>
            <a:off x="609601" y="607282"/>
            <a:ext cx="3418695" cy="1163461"/>
          </a:xfrm>
        </p:spPr>
        <p:txBody>
          <a:bodyPr>
            <a:noAutofit/>
          </a:bodyPr>
          <a:lstStyle/>
          <a:p>
            <a:pPr marL="0" marR="0">
              <a:lnSpc>
                <a:spcPct val="107000"/>
              </a:lnSpc>
              <a:spcBef>
                <a:spcPts val="0"/>
              </a:spcBef>
              <a:spcAft>
                <a:spcPts val="800"/>
              </a:spcAft>
            </a:pPr>
            <a:r>
              <a:rPr lang="en-US" sz="2000" b="0" i="1" dirty="0">
                <a:effectLst/>
                <a:ea typeface="Calibri" panose="020F0502020204030204" pitchFamily="34" charset="0"/>
                <a:cs typeface="Times New Roman" panose="02020603050405020304" pitchFamily="18" charset="0"/>
              </a:rPr>
              <a:t>Council of the Gods: </a:t>
            </a:r>
          </a:p>
          <a:p>
            <a:pPr marL="0" marR="0">
              <a:lnSpc>
                <a:spcPct val="107000"/>
              </a:lnSpc>
              <a:spcBef>
                <a:spcPts val="0"/>
              </a:spcBef>
              <a:spcAft>
                <a:spcPts val="800"/>
              </a:spcAft>
            </a:pPr>
            <a:r>
              <a:rPr lang="en-US" sz="2000" b="0" i="1" dirty="0">
                <a:effectLst/>
                <a:ea typeface="Calibri" panose="020F0502020204030204" pitchFamily="34" charset="0"/>
                <a:cs typeface="Times New Roman" panose="02020603050405020304" pitchFamily="18" charset="0"/>
              </a:rPr>
              <a:t>Athena &amp; Poseidon in the Courtroom</a:t>
            </a:r>
          </a:p>
        </p:txBody>
      </p:sp>
      <p:sp>
        <p:nvSpPr>
          <p:cNvPr id="4" name="Text Placeholder 3">
            <a:extLst>
              <a:ext uri="{FF2B5EF4-FFF2-40B4-BE49-F238E27FC236}">
                <a16:creationId xmlns:a16="http://schemas.microsoft.com/office/drawing/2014/main" id="{72F1B4E1-8AD8-CB48-A19F-76E225DF26E8}"/>
              </a:ext>
            </a:extLst>
          </p:cNvPr>
          <p:cNvSpPr>
            <a:spLocks noGrp="1"/>
          </p:cNvSpPr>
          <p:nvPr>
            <p:ph type="body" sz="quarter" idx="14"/>
          </p:nvPr>
        </p:nvSpPr>
        <p:spPr/>
        <p:txBody>
          <a:bodyPr>
            <a:normAutofit fontScale="92500" lnSpcReduction="10000"/>
          </a:bodyPr>
          <a:lstStyle/>
          <a:p>
            <a:pPr marL="0" marR="0" indent="0" algn="just">
              <a:lnSpc>
                <a:spcPct val="150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girls participated in a court-like situation, based on the council of the gods in Homer’s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Odyssey</a:t>
            </a:r>
            <a:r>
              <a:rPr lang="en-US" sz="1800" dirty="0">
                <a:effectLst/>
                <a:latin typeface="Calibri" panose="020F0502020204030204" pitchFamily="34" charset="0"/>
                <a:ea typeface="Calibri" panose="020F0502020204030204" pitchFamily="34" charset="0"/>
                <a:cs typeface="Times New Roman" panose="02020603050405020304" pitchFamily="18" charset="0"/>
              </a:rPr>
              <a:t> which takes place on the top of Mount Olympus where the gods are deciding about Odysseus’ fate. After listening to the cases that Athena and Poseidon made about Odysseu</a:t>
            </a:r>
            <a:r>
              <a:rPr lang="en-US" sz="1800" dirty="0">
                <a:latin typeface="Calibri" panose="020F0502020204030204" pitchFamily="34" charset="0"/>
                <a:ea typeface="Calibri" panose="020F0502020204030204" pitchFamily="34" charset="0"/>
                <a:cs typeface="Times New Roman" panose="02020603050405020304" pitchFamily="18" charset="0"/>
              </a:rPr>
              <a:t>s’</a:t>
            </a:r>
            <a:r>
              <a:rPr lang="en-US" sz="1800" dirty="0">
                <a:effectLst/>
                <a:latin typeface="Calibri" panose="020F0502020204030204" pitchFamily="34" charset="0"/>
                <a:ea typeface="Calibri" panose="020F0502020204030204" pitchFamily="34" charset="0"/>
                <a:cs typeface="Times New Roman" panose="02020603050405020304" pitchFamily="18" charset="0"/>
              </a:rPr>
              <a:t> innocence, the girls were asked to decide whether Odysseus should return home or not. </a:t>
            </a:r>
          </a:p>
          <a:p>
            <a:pPr marL="36900" indent="0">
              <a:buNone/>
            </a:pPr>
            <a:endParaRPr lang="en-US" sz="1600" b="0" dirty="0"/>
          </a:p>
        </p:txBody>
      </p:sp>
      <p:pic>
        <p:nvPicPr>
          <p:cNvPr id="10" name="Picture Placeholder 9" descr="Graphical user interface, website&#10;&#10;Description automatically generated">
            <a:extLst>
              <a:ext uri="{FF2B5EF4-FFF2-40B4-BE49-F238E27FC236}">
                <a16:creationId xmlns:a16="http://schemas.microsoft.com/office/drawing/2014/main" id="{BECAA530-2D6A-4912-BBDF-24E61B453199}"/>
              </a:ext>
            </a:extLst>
          </p:cNvPr>
          <p:cNvPicPr>
            <a:picLocks noGrp="1" noChangeAspect="1"/>
          </p:cNvPicPr>
          <p:nvPr>
            <p:ph type="pic" sz="quarter" idx="13"/>
          </p:nvPr>
        </p:nvPicPr>
        <p:blipFill rotWithShape="1">
          <a:blip r:embed="rId2"/>
          <a:srcRect l="24" t="6139" b="9594"/>
          <a:stretch/>
        </p:blipFill>
        <p:spPr>
          <a:xfrm>
            <a:off x="4847771" y="1233714"/>
            <a:ext cx="7213600" cy="4630057"/>
          </a:xfrm>
        </p:spPr>
      </p:pic>
    </p:spTree>
    <p:extLst>
      <p:ext uri="{BB962C8B-B14F-4D97-AF65-F5344CB8AC3E}">
        <p14:creationId xmlns:p14="http://schemas.microsoft.com/office/powerpoint/2010/main" val="623036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2722EC-EE31-A14D-9C0D-91A0E54FB55B}"/>
              </a:ext>
            </a:extLst>
          </p:cNvPr>
          <p:cNvSpPr>
            <a:spLocks noGrp="1"/>
          </p:cNvSpPr>
          <p:nvPr>
            <p:ph type="body" sz="quarter" idx="12"/>
          </p:nvPr>
        </p:nvSpPr>
        <p:spPr>
          <a:xfrm>
            <a:off x="610380" y="737910"/>
            <a:ext cx="3418695" cy="771575"/>
          </a:xfrm>
        </p:spPr>
        <p:txBody>
          <a:bodyPr>
            <a:noAutofit/>
          </a:bodyPr>
          <a:lstStyle/>
          <a:p>
            <a:pPr marL="0" marR="0">
              <a:lnSpc>
                <a:spcPct val="107000"/>
              </a:lnSpc>
              <a:spcBef>
                <a:spcPts val="0"/>
              </a:spcBef>
              <a:spcAft>
                <a:spcPts val="800"/>
              </a:spcAft>
            </a:pPr>
            <a:r>
              <a:rPr lang="en-US" sz="2400" b="0" i="1" dirty="0">
                <a:cs typeface="Times New Roman" panose="02020603050405020304" pitchFamily="18" charset="0"/>
              </a:rPr>
              <a:t>Guess Muse</a:t>
            </a:r>
          </a:p>
        </p:txBody>
      </p:sp>
      <p:sp>
        <p:nvSpPr>
          <p:cNvPr id="4" name="Text Placeholder 3">
            <a:extLst>
              <a:ext uri="{FF2B5EF4-FFF2-40B4-BE49-F238E27FC236}">
                <a16:creationId xmlns:a16="http://schemas.microsoft.com/office/drawing/2014/main" id="{72F1B4E1-8AD8-CB48-A19F-76E225DF26E8}"/>
              </a:ext>
            </a:extLst>
          </p:cNvPr>
          <p:cNvSpPr>
            <a:spLocks noGrp="1"/>
          </p:cNvSpPr>
          <p:nvPr>
            <p:ph type="body" sz="quarter" idx="14"/>
          </p:nvPr>
        </p:nvSpPr>
        <p:spPr>
          <a:xfrm>
            <a:off x="609600" y="2117725"/>
            <a:ext cx="3419475" cy="2759075"/>
          </a:xfrm>
        </p:spPr>
        <p:txBody>
          <a:bodyPr>
            <a:normAutofit/>
          </a:bodyPr>
          <a:lstStyle/>
          <a:p>
            <a:pPr marL="0" marR="0" indent="0" algn="just">
              <a:lnSpc>
                <a:spcPct val="150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girls “met” the 9 Muses, learned about how they relate to Humanities, and then went on a clue-hunt to figure out what each of the Muses represent and what their traits are.</a:t>
            </a:r>
            <a:endParaRPr lang="en-US" sz="1600" b="0" dirty="0"/>
          </a:p>
        </p:txBody>
      </p:sp>
      <p:pic>
        <p:nvPicPr>
          <p:cNvPr id="12" name="Picture Placeholder 11" descr="Graphical user interface, application&#10;&#10;Description automatically generated">
            <a:extLst>
              <a:ext uri="{FF2B5EF4-FFF2-40B4-BE49-F238E27FC236}">
                <a16:creationId xmlns:a16="http://schemas.microsoft.com/office/drawing/2014/main" id="{98CDEE8C-913C-4FFD-BF17-CC6C5191BD54}"/>
              </a:ext>
            </a:extLst>
          </p:cNvPr>
          <p:cNvPicPr>
            <a:picLocks noGrp="1" noChangeAspect="1"/>
          </p:cNvPicPr>
          <p:nvPr>
            <p:ph type="pic" sz="quarter" idx="13"/>
          </p:nvPr>
        </p:nvPicPr>
        <p:blipFill rotWithShape="1">
          <a:blip r:embed="rId2"/>
          <a:srcRect l="1874"/>
          <a:stretch/>
        </p:blipFill>
        <p:spPr>
          <a:xfrm>
            <a:off x="4746599" y="1001486"/>
            <a:ext cx="7343801" cy="4775200"/>
          </a:xfrm>
        </p:spPr>
      </p:pic>
    </p:spTree>
    <p:extLst>
      <p:ext uri="{BB962C8B-B14F-4D97-AF65-F5344CB8AC3E}">
        <p14:creationId xmlns:p14="http://schemas.microsoft.com/office/powerpoint/2010/main" val="1987476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2722EC-EE31-A14D-9C0D-91A0E54FB55B}"/>
              </a:ext>
            </a:extLst>
          </p:cNvPr>
          <p:cNvSpPr>
            <a:spLocks noGrp="1"/>
          </p:cNvSpPr>
          <p:nvPr>
            <p:ph type="body" sz="quarter" idx="12"/>
          </p:nvPr>
        </p:nvSpPr>
        <p:spPr>
          <a:xfrm>
            <a:off x="610380" y="737910"/>
            <a:ext cx="3418695" cy="771575"/>
          </a:xfrm>
        </p:spPr>
        <p:txBody>
          <a:bodyPr>
            <a:noAutofit/>
          </a:bodyPr>
          <a:lstStyle/>
          <a:p>
            <a:pPr marL="0">
              <a:lnSpc>
                <a:spcPct val="107000"/>
              </a:lnSpc>
              <a:spcBef>
                <a:spcPts val="0"/>
              </a:spcBef>
              <a:spcAft>
                <a:spcPts val="800"/>
              </a:spcAft>
            </a:pPr>
            <a:r>
              <a:rPr lang="en-US" sz="2400" b="0" i="1" dirty="0">
                <a:cs typeface="Times New Roman" panose="02020603050405020304" pitchFamily="18" charset="0"/>
              </a:rPr>
              <a:t>Parallel-o-Gram </a:t>
            </a:r>
          </a:p>
        </p:txBody>
      </p:sp>
      <p:sp>
        <p:nvSpPr>
          <p:cNvPr id="4" name="Text Placeholder 3">
            <a:extLst>
              <a:ext uri="{FF2B5EF4-FFF2-40B4-BE49-F238E27FC236}">
                <a16:creationId xmlns:a16="http://schemas.microsoft.com/office/drawing/2014/main" id="{72F1B4E1-8AD8-CB48-A19F-76E225DF26E8}"/>
              </a:ext>
            </a:extLst>
          </p:cNvPr>
          <p:cNvSpPr>
            <a:spLocks noGrp="1"/>
          </p:cNvSpPr>
          <p:nvPr>
            <p:ph type="body" sz="quarter" idx="14"/>
          </p:nvPr>
        </p:nvSpPr>
        <p:spPr>
          <a:xfrm>
            <a:off x="609600" y="2117725"/>
            <a:ext cx="3419475" cy="2759075"/>
          </a:xfrm>
        </p:spPr>
        <p:txBody>
          <a:bodyPr>
            <a:normAutofit fontScale="77500" lnSpcReduction="20000"/>
          </a:bodyPr>
          <a:lstStyle/>
          <a:p>
            <a:pPr marL="0" marR="0" indent="0" algn="just">
              <a:lnSpc>
                <a:spcPct val="150000"/>
              </a:lnSpc>
              <a:spcBef>
                <a:spcPts val="0"/>
              </a:spcBef>
              <a:spcAft>
                <a:spcPts val="800"/>
              </a:spcAft>
              <a:buNone/>
            </a:pPr>
            <a:r>
              <a:rPr lang="en-US" sz="1800" dirty="0">
                <a:effectLst/>
                <a:latin typeface="Calibri" panose="020F0502020204030204" pitchFamily="34" charset="0"/>
                <a:ea typeface="Calibri" panose="020F0502020204030204" pitchFamily="34" charset="0"/>
              </a:rPr>
              <a:t>We discussed the stories of Antigone, Nike, Themis, Demeter, Malala Yousafzai, Simone Biles, RBG, and Greta Thunberg, detecting similarities in the stories of these inspirational female figures. The girls were then asked to </a:t>
            </a:r>
            <a:r>
              <a:rPr lang="en-US" sz="1800" dirty="0">
                <a:latin typeface="Calibri" panose="020F0502020204030204" pitchFamily="34" charset="0"/>
                <a:ea typeface="Calibri" panose="020F0502020204030204" pitchFamily="34" charset="0"/>
              </a:rPr>
              <a:t>focus </a:t>
            </a:r>
            <a:r>
              <a:rPr lang="en-US" sz="1800" dirty="0">
                <a:effectLst/>
                <a:latin typeface="Calibri" panose="020F0502020204030204" pitchFamily="34" charset="0"/>
                <a:ea typeface="Calibri" panose="020F0502020204030204" pitchFamily="34" charset="0"/>
              </a:rPr>
              <a:t>on one of pair of an ancient-contemporary inspirational female figures and create a storyboard about a meeting these two would have.</a:t>
            </a:r>
            <a:endParaRPr lang="en-US" sz="1600" b="0" dirty="0"/>
          </a:p>
        </p:txBody>
      </p:sp>
      <p:pic>
        <p:nvPicPr>
          <p:cNvPr id="7" name="Picture Placeholder 6">
            <a:extLst>
              <a:ext uri="{FF2B5EF4-FFF2-40B4-BE49-F238E27FC236}">
                <a16:creationId xmlns:a16="http://schemas.microsoft.com/office/drawing/2014/main" id="{4F401723-2C0B-4E77-B7CC-EF796F2A8267}"/>
              </a:ext>
            </a:extLst>
          </p:cNvPr>
          <p:cNvPicPr>
            <a:picLocks noGrp="1" noChangeAspect="1"/>
          </p:cNvPicPr>
          <p:nvPr>
            <p:ph type="pic" sz="quarter" idx="13"/>
          </p:nvPr>
        </p:nvPicPr>
        <p:blipFill rotWithShape="1">
          <a:blip r:embed="rId2"/>
          <a:srcRect l="11542" r="12104"/>
          <a:stretch/>
        </p:blipFill>
        <p:spPr>
          <a:xfrm>
            <a:off x="4929975" y="923107"/>
            <a:ext cx="7096562" cy="4972595"/>
          </a:xfrm>
        </p:spPr>
      </p:pic>
    </p:spTree>
    <p:extLst>
      <p:ext uri="{BB962C8B-B14F-4D97-AF65-F5344CB8AC3E}">
        <p14:creationId xmlns:p14="http://schemas.microsoft.com/office/powerpoint/2010/main" val="38825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2722EC-EE31-A14D-9C0D-91A0E54FB55B}"/>
              </a:ext>
            </a:extLst>
          </p:cNvPr>
          <p:cNvSpPr>
            <a:spLocks noGrp="1"/>
          </p:cNvSpPr>
          <p:nvPr>
            <p:ph type="body" sz="quarter" idx="12"/>
          </p:nvPr>
        </p:nvSpPr>
        <p:spPr>
          <a:xfrm>
            <a:off x="610380" y="737910"/>
            <a:ext cx="3418695" cy="771575"/>
          </a:xfrm>
        </p:spPr>
        <p:txBody>
          <a:bodyPr>
            <a:noAutofit/>
          </a:bodyPr>
          <a:lstStyle/>
          <a:p>
            <a:pPr marL="0">
              <a:lnSpc>
                <a:spcPct val="107000"/>
              </a:lnSpc>
              <a:spcBef>
                <a:spcPts val="0"/>
              </a:spcBef>
              <a:spcAft>
                <a:spcPts val="800"/>
              </a:spcAft>
            </a:pPr>
            <a:r>
              <a:rPr lang="en-US" sz="2400" b="0" i="1" dirty="0">
                <a:cs typeface="Times New Roman" panose="02020603050405020304" pitchFamily="18" charset="0"/>
              </a:rPr>
              <a:t>Career Week</a:t>
            </a:r>
          </a:p>
        </p:txBody>
      </p:sp>
      <p:sp>
        <p:nvSpPr>
          <p:cNvPr id="4" name="Text Placeholder 3">
            <a:extLst>
              <a:ext uri="{FF2B5EF4-FFF2-40B4-BE49-F238E27FC236}">
                <a16:creationId xmlns:a16="http://schemas.microsoft.com/office/drawing/2014/main" id="{72F1B4E1-8AD8-CB48-A19F-76E225DF26E8}"/>
              </a:ext>
            </a:extLst>
          </p:cNvPr>
          <p:cNvSpPr>
            <a:spLocks noGrp="1"/>
          </p:cNvSpPr>
          <p:nvPr>
            <p:ph type="body" sz="quarter" idx="14"/>
          </p:nvPr>
        </p:nvSpPr>
        <p:spPr>
          <a:xfrm>
            <a:off x="609600" y="2117725"/>
            <a:ext cx="3419475" cy="2759075"/>
          </a:xfrm>
        </p:spPr>
        <p:txBody>
          <a:bodyPr>
            <a:normAutofit lnSpcReduction="10000"/>
          </a:bodyPr>
          <a:lstStyle/>
          <a:p>
            <a:pPr marL="0" marR="0" indent="0" algn="just">
              <a:lnSpc>
                <a:spcPct val="150000"/>
              </a:lnSpc>
              <a:spcBef>
                <a:spcPts val="0"/>
              </a:spcBef>
              <a:spcAft>
                <a:spcPts val="800"/>
              </a:spcAft>
              <a:buNone/>
            </a:pPr>
            <a:r>
              <a:rPr lang="en-US" sz="1800" dirty="0">
                <a:effectLst/>
                <a:latin typeface="Calibri" panose="020F0502020204030204" pitchFamily="34" charset="0"/>
                <a:ea typeface="Calibri" panose="020F0502020204030204" pitchFamily="34" charset="0"/>
              </a:rPr>
              <a:t>We revisited the paths one can follow in Humanities and took a short virtual tour of our UF campus. Then, the girls had the chance to interact with three of our Classics professors (Dr. </a:t>
            </a:r>
            <a:r>
              <a:rPr lang="en-US" sz="1800" dirty="0" err="1">
                <a:effectLst/>
                <a:latin typeface="Calibri" panose="020F0502020204030204" pitchFamily="34" charset="0"/>
                <a:ea typeface="Calibri" panose="020F0502020204030204" pitchFamily="34" charset="0"/>
              </a:rPr>
              <a:t>Eaverly</a:t>
            </a:r>
            <a:r>
              <a:rPr lang="en-US" sz="1800" dirty="0">
                <a:effectLst/>
                <a:latin typeface="Calibri" panose="020F0502020204030204" pitchFamily="34" charset="0"/>
                <a:ea typeface="Calibri" panose="020F0502020204030204" pitchFamily="34" charset="0"/>
              </a:rPr>
              <a:t>, Dr. </a:t>
            </a:r>
            <a:r>
              <a:rPr lang="en-US" sz="1800" dirty="0" err="1">
                <a:effectLst/>
                <a:latin typeface="Calibri" panose="020F0502020204030204" pitchFamily="34" charset="0"/>
                <a:ea typeface="Calibri" panose="020F0502020204030204" pitchFamily="34" charset="0"/>
              </a:rPr>
              <a:t>Bozia</a:t>
            </a:r>
            <a:r>
              <a:rPr lang="en-US" sz="1800" dirty="0">
                <a:effectLst/>
                <a:latin typeface="Calibri" panose="020F0502020204030204" pitchFamily="34" charset="0"/>
                <a:ea typeface="Calibri" panose="020F0502020204030204" pitchFamily="34" charset="0"/>
              </a:rPr>
              <a:t>, and Dr. </a:t>
            </a:r>
            <a:r>
              <a:rPr lang="en-US" sz="1800" dirty="0" err="1">
                <a:effectLst/>
                <a:latin typeface="Calibri" panose="020F0502020204030204" pitchFamily="34" charset="0"/>
                <a:ea typeface="Calibri" panose="020F0502020204030204" pitchFamily="34" charset="0"/>
              </a:rPr>
              <a:t>Iff</a:t>
            </a:r>
            <a:r>
              <a:rPr lang="en-US" sz="1800" dirty="0">
                <a:effectLst/>
                <a:latin typeface="Calibri" panose="020F0502020204030204" pitchFamily="34" charset="0"/>
                <a:ea typeface="Calibri" panose="020F0502020204030204" pitchFamily="34" charset="0"/>
              </a:rPr>
              <a:t>-Noël).</a:t>
            </a:r>
            <a:endParaRPr lang="en-US" sz="1600" b="0" dirty="0"/>
          </a:p>
        </p:txBody>
      </p:sp>
      <p:pic>
        <p:nvPicPr>
          <p:cNvPr id="8" name="Picture Placeholder 7" descr="Graphical user interface, application, Teams&#10;&#10;Description automatically generated">
            <a:extLst>
              <a:ext uri="{FF2B5EF4-FFF2-40B4-BE49-F238E27FC236}">
                <a16:creationId xmlns:a16="http://schemas.microsoft.com/office/drawing/2014/main" id="{89ECE173-A04A-4B14-ADE9-3295C5AAB9BB}"/>
              </a:ext>
            </a:extLst>
          </p:cNvPr>
          <p:cNvPicPr>
            <a:picLocks noGrp="1" noChangeAspect="1"/>
          </p:cNvPicPr>
          <p:nvPr>
            <p:ph type="pic" sz="quarter" idx="13"/>
          </p:nvPr>
        </p:nvPicPr>
        <p:blipFill rotWithShape="1">
          <a:blip r:embed="rId2"/>
          <a:srcRect l="8541" t="2864" r="12464" b="4978"/>
          <a:stretch/>
        </p:blipFill>
        <p:spPr>
          <a:xfrm>
            <a:off x="4802503" y="1001486"/>
            <a:ext cx="7232742" cy="4746171"/>
          </a:xfrm>
        </p:spPr>
      </p:pic>
    </p:spTree>
    <p:extLst>
      <p:ext uri="{BB962C8B-B14F-4D97-AF65-F5344CB8AC3E}">
        <p14:creationId xmlns:p14="http://schemas.microsoft.com/office/powerpoint/2010/main" val="593710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4439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Certamen - MTP-03 | Roxbury Latin | Flickr">
            <a:extLst>
              <a:ext uri="{FF2B5EF4-FFF2-40B4-BE49-F238E27FC236}">
                <a16:creationId xmlns:a16="http://schemas.microsoft.com/office/drawing/2014/main" id="{2D7356E5-DA46-7D45-82FA-FD0A4D90B43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8437" y="1355694"/>
            <a:ext cx="6253058" cy="4146049"/>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2" name="Picture 6" descr="Latin/Certamen Team | Student Activities">
            <a:extLst>
              <a:ext uri="{FF2B5EF4-FFF2-40B4-BE49-F238E27FC236}">
                <a16:creationId xmlns:a16="http://schemas.microsoft.com/office/drawing/2014/main" id="{819D6646-5C91-7741-AB67-49976A67342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83059" y="1722158"/>
            <a:ext cx="3502643" cy="1023719"/>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descr="Certamen Club takes Greek, Latin, classical cultures to whole new level |  De Equitibus">
            <a:extLst>
              <a:ext uri="{FF2B5EF4-FFF2-40B4-BE49-F238E27FC236}">
                <a16:creationId xmlns:a16="http://schemas.microsoft.com/office/drawing/2014/main" id="{9953D3F0-AA7F-F146-8136-5EAEF6582C1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83059" y="4742709"/>
            <a:ext cx="3502643" cy="1015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3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6405" name="Group 134">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36"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7"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8"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9"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0"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41"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42"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43"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44"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45"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46"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47"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6406" name="Group 148">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50"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51"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52"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53"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4"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55"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56"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57"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58"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59"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60"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61"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6407" name="Rectangle 162">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408"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6409" name="Rectangle 166">
            <a:extLst>
              <a:ext uri="{FF2B5EF4-FFF2-40B4-BE49-F238E27FC236}">
                <a16:creationId xmlns:a16="http://schemas.microsoft.com/office/drawing/2014/main" id="{65781D42-087D-484C-840B-CFDCDDEB2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10"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298416"/>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rgbClr val="000000">
              <a:alpha val="92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FAB5CDB-E0D4-7249-B5BD-1A5C4EE00AD7}"/>
              </a:ext>
            </a:extLst>
          </p:cNvPr>
          <p:cNvSpPr>
            <a:spLocks noGrp="1"/>
          </p:cNvSpPr>
          <p:nvPr>
            <p:ph type="title"/>
          </p:nvPr>
        </p:nvSpPr>
        <p:spPr>
          <a:xfrm>
            <a:off x="1083733" y="4628519"/>
            <a:ext cx="8458200" cy="958911"/>
          </a:xfrm>
        </p:spPr>
        <p:txBody>
          <a:bodyPr vert="horz" lIns="91440" tIns="45720" rIns="91440" bIns="45720" rtlCol="0" anchor="b">
            <a:normAutofit/>
          </a:bodyPr>
          <a:lstStyle/>
          <a:p>
            <a:r>
              <a:rPr lang="en-US" sz="4400">
                <a:solidFill>
                  <a:srgbClr val="FFFFFF"/>
                </a:solidFill>
              </a:rPr>
              <a:t>sustainability</a:t>
            </a:r>
          </a:p>
        </p:txBody>
      </p:sp>
      <p:pic>
        <p:nvPicPr>
          <p:cNvPr id="16386" name="Picture 2" descr="Sustainability in a Managed Travel Program | FROSCH Travel">
            <a:extLst>
              <a:ext uri="{FF2B5EF4-FFF2-40B4-BE49-F238E27FC236}">
                <a16:creationId xmlns:a16="http://schemas.microsoft.com/office/drawing/2014/main" id="{77798938-F73C-ED4B-9CB5-F2C9FC0747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57" r="-1" b="12172"/>
          <a:stretch/>
        </p:blipFill>
        <p:spPr bwMode="auto">
          <a:xfrm>
            <a:off x="1453194" y="643467"/>
            <a:ext cx="7708652" cy="333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21258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3"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4"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5"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6"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7"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8"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9"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0"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1"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2"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3"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5" name="Group 84">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86"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7"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8"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9"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0"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1"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2"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3"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4"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5"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6"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7"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9" name="Rectangle 98">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1" name="Freeform 6">
            <a:extLst>
              <a:ext uri="{FF2B5EF4-FFF2-40B4-BE49-F238E27FC236}">
                <a16:creationId xmlns:a16="http://schemas.microsoft.com/office/drawing/2014/main" id="{3623DEAC-F39C-45D6-86DC-1033F6429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03" name="Rectangle 102">
            <a:extLst>
              <a:ext uri="{FF2B5EF4-FFF2-40B4-BE49-F238E27FC236}">
                <a16:creationId xmlns:a16="http://schemas.microsoft.com/office/drawing/2014/main" id="{65781D42-087D-484C-840B-CFDCDDEB2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5">
            <a:extLst>
              <a:ext uri="{FF2B5EF4-FFF2-40B4-BE49-F238E27FC236}">
                <a16:creationId xmlns:a16="http://schemas.microsoft.com/office/drawing/2014/main" id="{2F2D0089-EE06-49C0-9C5F-56B94DF2D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4298416"/>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rgbClr val="000000">
              <a:alpha val="92000"/>
            </a:srgbClr>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CD548479-DC6F-984D-9D98-D3EB1579C2B9}"/>
              </a:ext>
            </a:extLst>
          </p:cNvPr>
          <p:cNvSpPr>
            <a:spLocks noGrp="1"/>
          </p:cNvSpPr>
          <p:nvPr>
            <p:ph type="title"/>
          </p:nvPr>
        </p:nvSpPr>
        <p:spPr>
          <a:xfrm>
            <a:off x="1083733" y="4628519"/>
            <a:ext cx="8458200" cy="958911"/>
          </a:xfrm>
        </p:spPr>
        <p:txBody>
          <a:bodyPr vert="horz" lIns="91440" tIns="45720" rIns="91440" bIns="45720" rtlCol="0" anchor="b">
            <a:normAutofit/>
          </a:bodyPr>
          <a:lstStyle/>
          <a:p>
            <a:r>
              <a:rPr lang="en-US" sz="4400">
                <a:solidFill>
                  <a:srgbClr val="FFFFFF"/>
                </a:solidFill>
              </a:rPr>
              <a:t>Academia &amp; Beyond</a:t>
            </a:r>
            <a:endParaRPr lang="en-US" sz="4400" dirty="0">
              <a:solidFill>
                <a:srgbClr val="FFFFFF"/>
              </a:solidFill>
            </a:endParaRPr>
          </a:p>
        </p:txBody>
      </p:sp>
      <p:pic>
        <p:nvPicPr>
          <p:cNvPr id="17410" name="Picture 2" descr="Careers beyond academia">
            <a:extLst>
              <a:ext uri="{FF2B5EF4-FFF2-40B4-BE49-F238E27FC236}">
                <a16:creationId xmlns:a16="http://schemas.microsoft.com/office/drawing/2014/main" id="{D488B966-0DDB-D04E-95CD-11DB1200830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31434" y="643467"/>
            <a:ext cx="5952171" cy="333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556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2" name="Rectangle 76">
            <a:extLst>
              <a:ext uri="{FF2B5EF4-FFF2-40B4-BE49-F238E27FC236}">
                <a16:creationId xmlns:a16="http://schemas.microsoft.com/office/drawing/2014/main" id="{B63E10B8-7A5C-4E1D-BE92-AAA068608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5804"/>
            <a:ext cx="5533524" cy="3510776"/>
          </a:xfrm>
          <a:prstGeom prst="rect">
            <a:avLst/>
          </a:prstGeom>
          <a:solidFill>
            <a:srgbClr val="FFFFFF"/>
          </a:solidFill>
          <a:ln w="63500">
            <a:solidFill>
              <a:srgbClr val="2A2E57"/>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6" name="Picture 6" descr="UF + QM Standards | Center for Teaching Excellence">
            <a:extLst>
              <a:ext uri="{FF2B5EF4-FFF2-40B4-BE49-F238E27FC236}">
                <a16:creationId xmlns:a16="http://schemas.microsoft.com/office/drawing/2014/main" id="{74B09CE7-D9C4-F748-9B07-37246280B7E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5286" y="943138"/>
            <a:ext cx="5192217" cy="2596108"/>
          </a:xfrm>
          <a:prstGeom prst="rect">
            <a:avLst/>
          </a:prstGeom>
          <a:noFill/>
          <a:extLst>
            <a:ext uri="{909E8E84-426E-40DD-AFC4-6F175D3DCCD1}">
              <a14:hiddenFill xmlns:a14="http://schemas.microsoft.com/office/drawing/2010/main">
                <a:solidFill>
                  <a:srgbClr val="FFFFFF"/>
                </a:solidFill>
              </a14:hiddenFill>
            </a:ext>
          </a:extLst>
        </p:spPr>
      </p:pic>
      <p:sp>
        <p:nvSpPr>
          <p:cNvPr id="10253" name="Rectangle 78">
            <a:extLst>
              <a:ext uri="{FF2B5EF4-FFF2-40B4-BE49-F238E27FC236}">
                <a16:creationId xmlns:a16="http://schemas.microsoft.com/office/drawing/2014/main" id="{E1C32068-6A8E-44A5-BE2D-65E7EC2DB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3"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8" name="Picture 8" descr="Service &amp; Outreach - University of Florida">
            <a:extLst>
              <a:ext uri="{FF2B5EF4-FFF2-40B4-BE49-F238E27FC236}">
                <a16:creationId xmlns:a16="http://schemas.microsoft.com/office/drawing/2014/main" id="{61266B4D-FEC7-2147-9AAF-5D968F7B4B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9760" y="4328887"/>
            <a:ext cx="2169854" cy="1873965"/>
          </a:xfrm>
          <a:prstGeom prst="rect">
            <a:avLst/>
          </a:prstGeom>
          <a:noFill/>
          <a:extLst>
            <a:ext uri="{909E8E84-426E-40DD-AFC4-6F175D3DCCD1}">
              <a14:hiddenFill xmlns:a14="http://schemas.microsoft.com/office/drawing/2010/main">
                <a:solidFill>
                  <a:srgbClr val="FFFFFF"/>
                </a:solidFill>
              </a14:hiddenFill>
            </a:ext>
          </a:extLst>
        </p:spPr>
      </p:pic>
      <p:sp>
        <p:nvSpPr>
          <p:cNvPr id="10254" name="Rectangle 80">
            <a:extLst>
              <a:ext uri="{FF2B5EF4-FFF2-40B4-BE49-F238E27FC236}">
                <a16:creationId xmlns:a16="http://schemas.microsoft.com/office/drawing/2014/main" id="{83940A33-AE5F-4FC1-AFFF-1BC5DD32E1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1827"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4" name="Picture 4" descr="Passport to Great Teaching Program | Center for Teaching Excellence">
            <a:extLst>
              <a:ext uri="{FF2B5EF4-FFF2-40B4-BE49-F238E27FC236}">
                <a16:creationId xmlns:a16="http://schemas.microsoft.com/office/drawing/2014/main" id="{986B16E8-5E94-EE4B-802D-94AFE7C5FB8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08169" y="4633748"/>
            <a:ext cx="2333643" cy="1306840"/>
          </a:xfrm>
          <a:prstGeom prst="rect">
            <a:avLst/>
          </a:prstGeom>
          <a:noFill/>
          <a:extLst>
            <a:ext uri="{909E8E84-426E-40DD-AFC4-6F175D3DCCD1}">
              <a14:hiddenFill xmlns:a14="http://schemas.microsoft.com/office/drawing/2010/main">
                <a:solidFill>
                  <a:srgbClr val="FFFFFF"/>
                </a:solidFill>
              </a14:hiddenFill>
            </a:ext>
          </a:extLst>
        </p:spPr>
      </p:pic>
      <p:sp>
        <p:nvSpPr>
          <p:cNvPr id="83" name="Rectangle 82">
            <a:extLst>
              <a:ext uri="{FF2B5EF4-FFF2-40B4-BE49-F238E27FC236}">
                <a16:creationId xmlns:a16="http://schemas.microsoft.com/office/drawing/2014/main" id="{9310DD53-17D0-4A12-A0E2-72F33348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6188" y="485805"/>
            <a:ext cx="5511179" cy="5888484"/>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UF Research (@UFExplore) / Twitter">
            <a:extLst>
              <a:ext uri="{FF2B5EF4-FFF2-40B4-BE49-F238E27FC236}">
                <a16:creationId xmlns:a16="http://schemas.microsoft.com/office/drawing/2014/main" id="{2598D765-A824-3C4E-A1AD-D362E031F71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373177" y="851446"/>
            <a:ext cx="5157201" cy="515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526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063" name="Rectangle 70">
            <a:extLst>
              <a:ext uri="{FF2B5EF4-FFF2-40B4-BE49-F238E27FC236}">
                <a16:creationId xmlns:a16="http://schemas.microsoft.com/office/drawing/2014/main" id="{FBDDE715-DC1D-4B19-9FCF-8B62FCE8E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FC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72">
            <a:extLst>
              <a:ext uri="{FF2B5EF4-FFF2-40B4-BE49-F238E27FC236}">
                <a16:creationId xmlns:a16="http://schemas.microsoft.com/office/drawing/2014/main" id="{059D4B08-2FD7-4795-B867-90033141C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74">
            <a:extLst>
              <a:ext uri="{FF2B5EF4-FFF2-40B4-BE49-F238E27FC236}">
                <a16:creationId xmlns:a16="http://schemas.microsoft.com/office/drawing/2014/main" id="{0FEAB822-F0FD-4704-BB9F-0294145A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He who controls the past controls the future. He who controls the present  controls the past.” George Orwell [1000x500] : r/QuotesPorn">
            <a:extLst>
              <a:ext uri="{FF2B5EF4-FFF2-40B4-BE49-F238E27FC236}">
                <a16:creationId xmlns:a16="http://schemas.microsoft.com/office/drawing/2014/main" id="{6789FDFA-2527-C442-BA12-1CC4E79BE54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91197" y="1123527"/>
            <a:ext cx="9209600" cy="46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267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210" name="Freeform 21">
            <a:extLst>
              <a:ext uri="{FF2B5EF4-FFF2-40B4-BE49-F238E27FC236}">
                <a16:creationId xmlns:a16="http://schemas.microsoft.com/office/drawing/2014/main" id="{04C56FBC-E865-4046-B28B-0CC2BE4D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8170246" cy="6858000"/>
          </a:xfrm>
          <a:custGeom>
            <a:avLst/>
            <a:gdLst>
              <a:gd name="connsiteX0" fmla="*/ 0 w 8170246"/>
              <a:gd name="connsiteY0" fmla="*/ 0 h 6858000"/>
              <a:gd name="connsiteX1" fmla="*/ 98791 w 8170246"/>
              <a:gd name="connsiteY1" fmla="*/ 0 h 6858000"/>
              <a:gd name="connsiteX2" fmla="*/ 4862151 w 8170246"/>
              <a:gd name="connsiteY2" fmla="*/ 0 h 6858000"/>
              <a:gd name="connsiteX3" fmla="*/ 8088169 w 8170246"/>
              <a:gd name="connsiteY3" fmla="*/ 3226735 h 6858000"/>
              <a:gd name="connsiteX4" fmla="*/ 8088169 w 8170246"/>
              <a:gd name="connsiteY4" fmla="*/ 3626507 h 6858000"/>
              <a:gd name="connsiteX5" fmla="*/ 4857393 w 8170246"/>
              <a:gd name="connsiteY5" fmla="*/ 6858000 h 6858000"/>
              <a:gd name="connsiteX6" fmla="*/ 133398 w 8170246"/>
              <a:gd name="connsiteY6" fmla="*/ 6858000 h 6858000"/>
              <a:gd name="connsiteX7" fmla="*/ 0 w 81702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70246" h="6858000">
                <a:moveTo>
                  <a:pt x="0" y="0"/>
                </a:moveTo>
                <a:lnTo>
                  <a:pt x="98791" y="0"/>
                </a:lnTo>
                <a:cubicBezTo>
                  <a:pt x="1141045" y="0"/>
                  <a:pt x="2657051" y="0"/>
                  <a:pt x="4862151" y="0"/>
                </a:cubicBezTo>
                <a:cubicBezTo>
                  <a:pt x="4862151" y="0"/>
                  <a:pt x="4862151" y="0"/>
                  <a:pt x="8088169" y="3226735"/>
                </a:cubicBezTo>
                <a:cubicBezTo>
                  <a:pt x="8197606" y="3336196"/>
                  <a:pt x="8197606" y="3517045"/>
                  <a:pt x="8088169" y="3626507"/>
                </a:cubicBezTo>
                <a:cubicBezTo>
                  <a:pt x="8088169" y="3626507"/>
                  <a:pt x="8088169" y="3626507"/>
                  <a:pt x="4857393" y="6858000"/>
                </a:cubicBezTo>
                <a:cubicBezTo>
                  <a:pt x="4857393" y="6858000"/>
                  <a:pt x="4857393" y="6858000"/>
                  <a:pt x="133398" y="6858000"/>
                </a:cubicBezTo>
                <a:lnTo>
                  <a:pt x="0" y="6858000"/>
                </a:lnTo>
                <a:close/>
              </a:path>
            </a:pathLst>
          </a:custGeom>
          <a:solidFill>
            <a:schemeClr val="bg2">
              <a:lumMod val="10000"/>
            </a:schemeClr>
          </a:solidFill>
          <a:ln>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noAutofit/>
          </a:bodyPr>
          <a:lstStyle/>
          <a:p>
            <a:endParaRPr lang="en-US"/>
          </a:p>
        </p:txBody>
      </p:sp>
      <p:pic>
        <p:nvPicPr>
          <p:cNvPr id="8194" name="Picture 2" descr="Classics Undergraduate Concentration | Brown University">
            <a:extLst>
              <a:ext uri="{FF2B5EF4-FFF2-40B4-BE49-F238E27FC236}">
                <a16:creationId xmlns:a16="http://schemas.microsoft.com/office/drawing/2014/main" id="{CF35DDF1-D591-A14F-9D32-53FD4BAD7C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16" r="3" b="2"/>
          <a:stretch/>
        </p:blipFill>
        <p:spPr bwMode="auto">
          <a:xfrm>
            <a:off x="4862152" y="10"/>
            <a:ext cx="7329848" cy="3428990"/>
          </a:xfrm>
          <a:custGeom>
            <a:avLst/>
            <a:gdLst/>
            <a:ahLst/>
            <a:cxnLst/>
            <a:rect l="l" t="t" r="r" b="b"/>
            <a:pathLst>
              <a:path w="7329848" h="3429000">
                <a:moveTo>
                  <a:pt x="0" y="0"/>
                </a:moveTo>
                <a:lnTo>
                  <a:pt x="7329848" y="0"/>
                </a:lnTo>
                <a:lnTo>
                  <a:pt x="7329848" y="3429000"/>
                </a:lnTo>
                <a:lnTo>
                  <a:pt x="3307637" y="3429000"/>
                </a:lnTo>
                <a:lnTo>
                  <a:pt x="3308095" y="3426621"/>
                </a:lnTo>
                <a:cubicBezTo>
                  <a:pt x="3308095" y="3354043"/>
                  <a:pt x="3280736" y="3281466"/>
                  <a:pt x="3226017" y="3226735"/>
                </a:cubicBezTo>
                <a:cubicBezTo>
                  <a:pt x="0" y="0"/>
                  <a:pt x="0" y="0"/>
                  <a:pt x="0" y="0"/>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95A80E-ABDE-B843-A278-1931346035FF}"/>
              </a:ext>
            </a:extLst>
          </p:cNvPr>
          <p:cNvSpPr>
            <a:spLocks noGrp="1"/>
          </p:cNvSpPr>
          <p:nvPr>
            <p:ph type="title"/>
          </p:nvPr>
        </p:nvSpPr>
        <p:spPr>
          <a:xfrm>
            <a:off x="541868" y="626533"/>
            <a:ext cx="5282758" cy="1278467"/>
          </a:xfrm>
        </p:spPr>
        <p:txBody>
          <a:bodyPr anchor="ctr">
            <a:normAutofit/>
          </a:bodyPr>
          <a:lstStyle/>
          <a:p>
            <a:r>
              <a:rPr lang="en-US" sz="3200" b="1">
                <a:solidFill>
                  <a:srgbClr val="FEFFFF"/>
                </a:solidFill>
              </a:rPr>
              <a:t>Classics for all</a:t>
            </a:r>
          </a:p>
        </p:txBody>
      </p:sp>
      <p:pic>
        <p:nvPicPr>
          <p:cNvPr id="7" name="Picture 4" descr="Great readers make great leaders | Carolina News and Reporter">
            <a:extLst>
              <a:ext uri="{FF2B5EF4-FFF2-40B4-BE49-F238E27FC236}">
                <a16:creationId xmlns:a16="http://schemas.microsoft.com/office/drawing/2014/main" id="{AD04A488-0AC8-DE42-A82D-2B7865D960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509"/>
          <a:stretch/>
        </p:blipFill>
        <p:spPr bwMode="auto">
          <a:xfrm>
            <a:off x="4857394" y="3429000"/>
            <a:ext cx="7334607" cy="3429000"/>
          </a:xfrm>
          <a:custGeom>
            <a:avLst/>
            <a:gdLst/>
            <a:ahLst/>
            <a:cxnLst/>
            <a:rect l="l" t="t" r="r" b="b"/>
            <a:pathLst>
              <a:path w="7334607" h="3429000">
                <a:moveTo>
                  <a:pt x="3312396" y="0"/>
                </a:moveTo>
                <a:lnTo>
                  <a:pt x="7334607" y="0"/>
                </a:lnTo>
                <a:lnTo>
                  <a:pt x="7334607" y="3429000"/>
                </a:lnTo>
                <a:lnTo>
                  <a:pt x="0" y="3429000"/>
                </a:lnTo>
                <a:cubicBezTo>
                  <a:pt x="3230776" y="197507"/>
                  <a:pt x="3230776" y="197507"/>
                  <a:pt x="3230776" y="197507"/>
                </a:cubicBezTo>
                <a:cubicBezTo>
                  <a:pt x="3258135" y="170142"/>
                  <a:pt x="3278655" y="138314"/>
                  <a:pt x="3292335" y="104256"/>
                </a:cubicBezTo>
                <a:close/>
              </a:path>
            </a:pathLst>
          </a:custGeom>
          <a:noFill/>
          <a:extLst>
            <a:ext uri="{909E8E84-426E-40DD-AFC4-6F175D3DCCD1}">
              <a14:hiddenFill xmlns:a14="http://schemas.microsoft.com/office/drawing/2010/main">
                <a:solidFill>
                  <a:srgbClr val="FFFFFF"/>
                </a:solidFill>
              </a14:hiddenFill>
            </a:ext>
          </a:extLst>
        </p:spPr>
      </p:pic>
      <p:sp>
        <p:nvSpPr>
          <p:cNvPr id="8198" name="Content Placeholder 8197">
            <a:extLst>
              <a:ext uri="{FF2B5EF4-FFF2-40B4-BE49-F238E27FC236}">
                <a16:creationId xmlns:a16="http://schemas.microsoft.com/office/drawing/2014/main" id="{AF7602BB-FCEF-42CF-BBD0-84431CAE2DAD}"/>
              </a:ext>
            </a:extLst>
          </p:cNvPr>
          <p:cNvSpPr>
            <a:spLocks noGrp="1"/>
          </p:cNvSpPr>
          <p:nvPr>
            <p:ph idx="1"/>
          </p:nvPr>
        </p:nvSpPr>
        <p:spPr>
          <a:xfrm>
            <a:off x="541869" y="2133599"/>
            <a:ext cx="5282758" cy="3809999"/>
          </a:xfrm>
        </p:spPr>
        <p:txBody>
          <a:bodyPr>
            <a:normAutofit/>
          </a:bodyPr>
          <a:lstStyle/>
          <a:p>
            <a:pPr marL="0" indent="0">
              <a:buNone/>
            </a:pPr>
            <a:r>
              <a:rPr lang="en-US" i="1">
                <a:solidFill>
                  <a:srgbClr val="FEFFFF"/>
                </a:solidFill>
              </a:rPr>
              <a:t>Memory, Culture, History, Language, Imagination, Art at Work  </a:t>
            </a:r>
          </a:p>
          <a:p>
            <a:endParaRPr lang="en-US">
              <a:solidFill>
                <a:srgbClr val="FEFFFF"/>
              </a:solidFill>
            </a:endParaRPr>
          </a:p>
        </p:txBody>
      </p:sp>
    </p:spTree>
    <p:extLst>
      <p:ext uri="{BB962C8B-B14F-4D97-AF65-F5344CB8AC3E}">
        <p14:creationId xmlns:p14="http://schemas.microsoft.com/office/powerpoint/2010/main" val="1986752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1" name="Freeform 11">
            <a:extLst>
              <a:ext uri="{FF2B5EF4-FFF2-40B4-BE49-F238E27FC236}">
                <a16:creationId xmlns:a16="http://schemas.microsoft.com/office/drawing/2014/main" id="{7E1C44A2-4B37-4B14-B90B-368A88D05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12290" name="Picture 2" descr="1,962 BEST Thank You In Different Languages IMAGES, STOCK PHOTOS &amp;amp; VECTORS  | Adobe Stock">
            <a:extLst>
              <a:ext uri="{FF2B5EF4-FFF2-40B4-BE49-F238E27FC236}">
                <a16:creationId xmlns:a16="http://schemas.microsoft.com/office/drawing/2014/main" id="{D47B0663-3030-3540-A5E3-3D747875E7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9" r="1" b="1"/>
          <a:stretch/>
        </p:blipFill>
        <p:spPr bwMode="auto">
          <a:xfrm>
            <a:off x="2589211" y="643467"/>
            <a:ext cx="8951825"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931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084" name="Rectangle 72">
            <a:extLst>
              <a:ext uri="{FF2B5EF4-FFF2-40B4-BE49-F238E27FC236}">
                <a16:creationId xmlns:a16="http://schemas.microsoft.com/office/drawing/2014/main" id="{34699877-13E3-4FC1-B91B-2A8A8FA76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74">
            <a:extLst>
              <a:ext uri="{FF2B5EF4-FFF2-40B4-BE49-F238E27FC236}">
                <a16:creationId xmlns:a16="http://schemas.microsoft.com/office/drawing/2014/main" id="{BC4CB122-E2DC-4CA5-8B6F-B49249C78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267478" cy="6858000"/>
          </a:xfrm>
          <a:prstGeom prst="rect">
            <a:avLst/>
          </a:prstGeom>
          <a:solidFill>
            <a:schemeClr val="bg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86" name="Rectangle 76">
            <a:extLst>
              <a:ext uri="{FF2B5EF4-FFF2-40B4-BE49-F238E27FC236}">
                <a16:creationId xmlns:a16="http://schemas.microsoft.com/office/drawing/2014/main" id="{7AB22E03-3087-4988-9DB5-572918FB9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9212" y="313809"/>
            <a:ext cx="9281055" cy="6222458"/>
          </a:xfrm>
          <a:prstGeom prst="rect">
            <a:avLst/>
          </a:prstGeom>
          <a:solidFill>
            <a:schemeClr val="bg1"/>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5">
            <a:extLst>
              <a:ext uri="{FF2B5EF4-FFF2-40B4-BE49-F238E27FC236}">
                <a16:creationId xmlns:a16="http://schemas.microsoft.com/office/drawing/2014/main" id="{4B2A5927-4A36-47DC-BF12-54A96B456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823682"/>
            <a:ext cx="3536576" cy="857047"/>
          </a:xfrm>
          <a:prstGeom prst="rightArrow">
            <a:avLst>
              <a:gd name="adj1" fmla="val 100000"/>
              <a:gd name="adj2" fmla="val 44189"/>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pic>
        <p:nvPicPr>
          <p:cNvPr id="3076" name="Picture 4" descr="10 Dead poets society ideas | dead poets society, dead poets, poets">
            <a:extLst>
              <a:ext uri="{FF2B5EF4-FFF2-40B4-BE49-F238E27FC236}">
                <a16:creationId xmlns:a16="http://schemas.microsoft.com/office/drawing/2014/main" id="{4C3CB92E-3407-8D40-B841-833E1AF1A46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88248" y="659027"/>
            <a:ext cx="4044494" cy="5392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561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100" name="Freeform 11">
            <a:extLst>
              <a:ext uri="{FF2B5EF4-FFF2-40B4-BE49-F238E27FC236}">
                <a16:creationId xmlns:a16="http://schemas.microsoft.com/office/drawing/2014/main" id="{54EEEBD9-D37D-42B9-BE64-2C102B1D6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101" name="Rectangle 72">
            <a:extLst>
              <a:ext uri="{FF2B5EF4-FFF2-40B4-BE49-F238E27FC236}">
                <a16:creationId xmlns:a16="http://schemas.microsoft.com/office/drawing/2014/main" id="{A2F47212-081A-4E41-8623-C5BD41ADD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9211" y="643467"/>
            <a:ext cx="8959322" cy="5571066"/>
          </a:xfrm>
          <a:prstGeom prst="rect">
            <a:avLst/>
          </a:prstGeom>
          <a:solidFill>
            <a:srgbClr val="FFFFFF"/>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A person wearing glasses&#10;&#10;Description automatically generated">
            <a:extLst>
              <a:ext uri="{FF2B5EF4-FFF2-40B4-BE49-F238E27FC236}">
                <a16:creationId xmlns:a16="http://schemas.microsoft.com/office/drawing/2014/main" id="{94BC5528-31E9-344C-94EE-09161745D8D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910944" y="1350510"/>
            <a:ext cx="8319604" cy="4159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223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umanities Majors, You Can Get (practically) Any Job You Want. | by Luke  Jacobs | Student Voices">
            <a:extLst>
              <a:ext uri="{FF2B5EF4-FFF2-40B4-BE49-F238E27FC236}">
                <a16:creationId xmlns:a16="http://schemas.microsoft.com/office/drawing/2014/main" id="{5C3BCE39-BFF8-6446-B596-DB145A2EC3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986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147D98C-0914-4CCC-9221-3E732A8C6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981"/>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Humanities Career Guide 2022: Salary and Degree Info - GradSchoolCenter">
            <a:extLst>
              <a:ext uri="{FF2B5EF4-FFF2-40B4-BE49-F238E27FC236}">
                <a16:creationId xmlns:a16="http://schemas.microsoft.com/office/drawing/2014/main" id="{5053771F-76E5-6C4F-A91F-C89241EEC9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94"/>
          <a:stretch/>
        </p:blipFill>
        <p:spPr bwMode="auto">
          <a:xfrm>
            <a:off x="643467" y="640080"/>
            <a:ext cx="10929653" cy="5252773"/>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11">
            <a:extLst>
              <a:ext uri="{FF2B5EF4-FFF2-40B4-BE49-F238E27FC236}">
                <a16:creationId xmlns:a16="http://schemas.microsoft.com/office/drawing/2014/main" id="{95746409-9281-4501-B230-30E8E5F43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216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D1F56FB-5E45-4350-BA6B-711E868CA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D4752C83-BC04-4990-9D69-7C2B8C05E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5400" cap="sq">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0" name="Picture 4" descr="UF Then and Now">
            <a:extLst>
              <a:ext uri="{FF2B5EF4-FFF2-40B4-BE49-F238E27FC236}">
                <a16:creationId xmlns:a16="http://schemas.microsoft.com/office/drawing/2014/main" id="{36BC97CE-BF07-354B-8E85-D50EBB5FB3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28" r="2" b="7944"/>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a:extLst>
              <a:ext uri="{FF2B5EF4-FFF2-40B4-BE49-F238E27FC236}">
                <a16:creationId xmlns:a16="http://schemas.microsoft.com/office/drawing/2014/main" id="{471F330A-4EA5-4A4A-95CE-47121AD149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4" r="1" b="15924"/>
          <a:stretch/>
        </p:blipFill>
        <p:spPr bwMode="auto">
          <a:xfrm>
            <a:off x="6176433"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52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Freeform 11">
            <a:extLst>
              <a:ext uri="{FF2B5EF4-FFF2-40B4-BE49-F238E27FC236}">
                <a16:creationId xmlns:a16="http://schemas.microsoft.com/office/drawing/2014/main" id="{7E1C44A2-4B37-4B14-B90B-368A88D05E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3" name="Picture 2" descr="A picture containing text, newspaper, screenshot&#10;&#10;Description automatically generated">
            <a:extLst>
              <a:ext uri="{FF2B5EF4-FFF2-40B4-BE49-F238E27FC236}">
                <a16:creationId xmlns:a16="http://schemas.microsoft.com/office/drawing/2014/main" id="{A64D240A-7244-3A47-A186-3399765A226E}"/>
              </a:ext>
            </a:extLst>
          </p:cNvPr>
          <p:cNvPicPr>
            <a:picLocks noChangeAspect="1"/>
          </p:cNvPicPr>
          <p:nvPr/>
        </p:nvPicPr>
        <p:blipFill rotWithShape="1">
          <a:blip r:embed="rId2"/>
          <a:srcRect l="777"/>
          <a:stretch/>
        </p:blipFill>
        <p:spPr>
          <a:xfrm>
            <a:off x="2589211" y="643467"/>
            <a:ext cx="8951825" cy="5571066"/>
          </a:xfrm>
          <a:prstGeom prst="rect">
            <a:avLst/>
          </a:prstGeom>
        </p:spPr>
      </p:pic>
    </p:spTree>
    <p:extLst>
      <p:ext uri="{BB962C8B-B14F-4D97-AF65-F5344CB8AC3E}">
        <p14:creationId xmlns:p14="http://schemas.microsoft.com/office/powerpoint/2010/main" val="3561217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DABD8-91EA-174B-AF7B-1EE91791078B}"/>
              </a:ext>
            </a:extLst>
          </p:cNvPr>
          <p:cNvSpPr>
            <a:spLocks noGrp="1"/>
          </p:cNvSpPr>
          <p:nvPr>
            <p:ph type="ctrTitle"/>
          </p:nvPr>
        </p:nvSpPr>
        <p:spPr>
          <a:xfrm>
            <a:off x="1898690" y="844510"/>
            <a:ext cx="3710018" cy="4169749"/>
          </a:xfrm>
        </p:spPr>
        <p:txBody>
          <a:bodyPr>
            <a:normAutofit/>
          </a:bodyPr>
          <a:lstStyle/>
          <a:p>
            <a:r>
              <a:rPr lang="en-US" sz="3700" dirty="0"/>
              <a:t>EMPOWERING GIRLS</a:t>
            </a:r>
            <a:br>
              <a:rPr lang="en-US" sz="3700" dirty="0"/>
            </a:br>
            <a:r>
              <a:rPr lang="en-US" sz="2400" dirty="0"/>
              <a:t>(Organizers: Anthony J. Smith &amp; Anastasia </a:t>
            </a:r>
            <a:r>
              <a:rPr lang="en-US" sz="2400" dirty="0" err="1"/>
              <a:t>Pantazopoulou</a:t>
            </a:r>
            <a:r>
              <a:rPr lang="en-US" sz="2400" dirty="0"/>
              <a:t>)</a:t>
            </a:r>
            <a:br>
              <a:rPr lang="en-US" sz="3700" dirty="0"/>
            </a:br>
            <a:br>
              <a:rPr lang="en-US" sz="3700" dirty="0"/>
            </a:br>
            <a:endParaRPr lang="en-US" sz="3700" dirty="0"/>
          </a:p>
        </p:txBody>
      </p:sp>
      <p:sp>
        <p:nvSpPr>
          <p:cNvPr id="3" name="Subtitle 2">
            <a:extLst>
              <a:ext uri="{FF2B5EF4-FFF2-40B4-BE49-F238E27FC236}">
                <a16:creationId xmlns:a16="http://schemas.microsoft.com/office/drawing/2014/main" id="{73A59061-D8AB-D647-A75A-DBDA94EAE7E2}"/>
              </a:ext>
            </a:extLst>
          </p:cNvPr>
          <p:cNvSpPr>
            <a:spLocks noGrp="1"/>
          </p:cNvSpPr>
          <p:nvPr>
            <p:ph type="subTitle" idx="1"/>
          </p:nvPr>
        </p:nvSpPr>
        <p:spPr>
          <a:xfrm>
            <a:off x="1898690" y="5097928"/>
            <a:ext cx="3710018" cy="915561"/>
          </a:xfrm>
        </p:spPr>
        <p:txBody>
          <a:bodyPr>
            <a:normAutofit/>
          </a:bodyPr>
          <a:lstStyle/>
          <a:p>
            <a:pPr>
              <a:lnSpc>
                <a:spcPct val="90000"/>
              </a:lnSpc>
            </a:pPr>
            <a:r>
              <a:rPr lang="en-US" sz="1100"/>
              <a:t>By high school, less than one third of girls feel confident and positive about themselves”</a:t>
            </a:r>
          </a:p>
          <a:p>
            <a:pPr marL="36900">
              <a:lnSpc>
                <a:spcPct val="90000"/>
              </a:lnSpc>
            </a:pPr>
            <a:r>
              <a:rPr lang="en-US" sz="1100">
                <a:latin typeface="Calibri" panose="020F0502020204030204" pitchFamily="34" charset="0"/>
                <a:ea typeface="Times New Roman" panose="02020603050405020304" pitchFamily="18" charset="0"/>
                <a:cs typeface="Times New Roman" panose="02020603050405020304" pitchFamily="18" charset="0"/>
              </a:rPr>
              <a:t>(</a:t>
            </a:r>
            <a:r>
              <a:rPr lang="en-US" sz="1100" u="sng">
                <a:latin typeface="Calibri" panose="020F0502020204030204" pitchFamily="34" charset="0"/>
                <a:ea typeface="Times New Roman" panose="02020603050405020304" pitchFamily="18" charset="0"/>
                <a:cs typeface="Times New Roman" panose="02020603050405020304" pitchFamily="18" charset="0"/>
                <a:hlinkClick r:id="rId2"/>
              </a:rPr>
              <a:t>https://www.accreditedschoolsonline.org/resources/girls-health-happiness/</a:t>
            </a:r>
            <a:r>
              <a:rPr lang="en-US" sz="1100">
                <a:latin typeface="Calibri" panose="020F0502020204030204" pitchFamily="34" charset="0"/>
                <a:ea typeface="Times New Roman" panose="02020603050405020304" pitchFamily="18" charset="0"/>
                <a:cs typeface="Times New Roman" panose="02020603050405020304" pitchFamily="18" charset="0"/>
              </a:rPr>
              <a:t>). </a:t>
            </a:r>
          </a:p>
          <a:p>
            <a:pPr>
              <a:lnSpc>
                <a:spcPct val="90000"/>
              </a:lnSpc>
            </a:pPr>
            <a:endParaRPr lang="en-US" sz="1100"/>
          </a:p>
        </p:txBody>
      </p:sp>
      <p:pic>
        <p:nvPicPr>
          <p:cNvPr id="5" name="Picture 4" descr="Hands raised in the air&#10;&#10;Description automatically generated with low confidence">
            <a:extLst>
              <a:ext uri="{FF2B5EF4-FFF2-40B4-BE49-F238E27FC236}">
                <a16:creationId xmlns:a16="http://schemas.microsoft.com/office/drawing/2014/main" id="{1E3303E7-DC70-409C-9EF0-E051421B4F8E}"/>
              </a:ext>
            </a:extLst>
          </p:cNvPr>
          <p:cNvPicPr>
            <a:picLocks noChangeAspect="1"/>
          </p:cNvPicPr>
          <p:nvPr/>
        </p:nvPicPr>
        <p:blipFill rotWithShape="1">
          <a:blip r:embed="rId3"/>
          <a:srcRect l="30639" r="19513" b="-1"/>
          <a:stretch/>
        </p:blipFill>
        <p:spPr>
          <a:xfrm>
            <a:off x="6095998" y="-20965"/>
            <a:ext cx="6096002" cy="6878965"/>
          </a:xfrm>
          <a:prstGeom prst="rect">
            <a:avLst/>
          </a:prstGeom>
        </p:spPr>
      </p:pic>
    </p:spTree>
    <p:extLst>
      <p:ext uri="{BB962C8B-B14F-4D97-AF65-F5344CB8AC3E}">
        <p14:creationId xmlns:p14="http://schemas.microsoft.com/office/powerpoint/2010/main" val="269684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otalTime>9730</TotalTime>
  <Words>532</Words>
  <Application>Microsoft Macintosh PowerPoint</Application>
  <PresentationFormat>Widescreen</PresentationFormat>
  <Paragraphs>41</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Century Gothic</vt:lpstr>
      <vt:lpstr>Wingdings 3</vt:lpstr>
      <vt:lpstr>Wisp</vt:lpstr>
      <vt:lpstr>“Translating” Classics for Generations Z and Alpha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EMPOWERING GIRLS (Organizers: Anthony J. Smith &amp; Anastasia Pantazopoulou)  </vt:lpstr>
      <vt:lpstr>The Program</vt:lpstr>
      <vt:lpstr>Getting to know you</vt:lpstr>
      <vt:lpstr>PowerPoint Presentation</vt:lpstr>
      <vt:lpstr>PowerPoint Presentation</vt:lpstr>
      <vt:lpstr>PowerPoint Presentation</vt:lpstr>
      <vt:lpstr>PowerPoint Presentation</vt:lpstr>
      <vt:lpstr>PowerPoint Presentation</vt:lpstr>
      <vt:lpstr>sustainability</vt:lpstr>
      <vt:lpstr>Academia &amp; Beyond</vt:lpstr>
      <vt:lpstr>PowerPoint Presentation</vt:lpstr>
      <vt:lpstr>Classics for all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UNESCO</dc:title>
  <dc:creator>Bozia,Eleni</dc:creator>
  <cp:lastModifiedBy>Bozia,Eleni</cp:lastModifiedBy>
  <cp:revision>3</cp:revision>
  <dcterms:created xsi:type="dcterms:W3CDTF">2020-12-04T16:31:21Z</dcterms:created>
  <dcterms:modified xsi:type="dcterms:W3CDTF">2022-01-30T19:08:25Z</dcterms:modified>
</cp:coreProperties>
</file>