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29696-5630-4491-A38F-00F9E7D10B5C}" type="datetimeFigureOut">
              <a:rPr lang="de-DE" smtClean="0"/>
              <a:pPr/>
              <a:t>23.02.2010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B0FBD-8B01-4A8F-B92C-AEBFA6792B4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5720" y="857232"/>
            <a:ext cx="3786214" cy="5500726"/>
          </a:xfrm>
        </p:spPr>
        <p:txBody>
          <a:bodyPr/>
          <a:lstStyle/>
          <a:p>
            <a:r>
              <a:rPr lang="de-DE" sz="2400" dirty="0" smtClean="0">
                <a:latin typeface="Verdana" pitchFamily="34" charset="0"/>
              </a:rPr>
              <a:t>Vereinfachtes </a:t>
            </a:r>
            <a:br>
              <a:rPr lang="de-DE" sz="2400" dirty="0" smtClean="0">
                <a:latin typeface="Verdana" pitchFamily="34" charset="0"/>
              </a:rPr>
            </a:br>
            <a:r>
              <a:rPr lang="de-DE" sz="2400" dirty="0" smtClean="0">
                <a:latin typeface="Verdana" pitchFamily="34" charset="0"/>
              </a:rPr>
              <a:t>Modell einer </a:t>
            </a:r>
            <a:r>
              <a:rPr lang="de-DE" dirty="0" smtClean="0">
                <a:latin typeface="Verdana" pitchFamily="34" charset="0"/>
              </a:rPr>
              <a:t/>
            </a:r>
            <a:br>
              <a:rPr lang="de-DE" dirty="0" smtClean="0">
                <a:latin typeface="Verdana" pitchFamily="34" charset="0"/>
              </a:rPr>
            </a:br>
            <a:r>
              <a:rPr lang="de-DE" sz="4800" b="1" dirty="0" err="1" smtClean="0">
                <a:latin typeface="Verdana" pitchFamily="34" charset="0"/>
              </a:rPr>
              <a:t>Pelton</a:t>
            </a:r>
            <a:r>
              <a:rPr lang="de-DE" sz="4800" b="1" dirty="0" smtClean="0">
                <a:latin typeface="Verdana" pitchFamily="34" charset="0"/>
              </a:rPr>
              <a:t>-</a:t>
            </a:r>
            <a:br>
              <a:rPr lang="de-DE" sz="4800" b="1" dirty="0" smtClean="0">
                <a:latin typeface="Verdana" pitchFamily="34" charset="0"/>
              </a:rPr>
            </a:br>
            <a:r>
              <a:rPr lang="de-DE" sz="4800" b="1" dirty="0" smtClean="0">
                <a:latin typeface="Verdana" pitchFamily="34" charset="0"/>
              </a:rPr>
              <a:t>Turbine</a:t>
            </a:r>
            <a:endParaRPr lang="de-AT" sz="4800" b="1" dirty="0">
              <a:latin typeface="Verdana" pitchFamily="34" charset="0"/>
            </a:endParaRPr>
          </a:p>
        </p:txBody>
      </p:sp>
      <p:pic>
        <p:nvPicPr>
          <p:cNvPr id="6" name="Grafik 5" descr="Turb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785794"/>
            <a:ext cx="3810000" cy="5537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Verdana" pitchFamily="34" charset="0"/>
              </a:rPr>
              <a:t>Konstruktion </a:t>
            </a:r>
            <a:br>
              <a:rPr lang="de-DE" dirty="0" smtClean="0">
                <a:latin typeface="Verdana" pitchFamily="34" charset="0"/>
              </a:rPr>
            </a:br>
            <a:r>
              <a:rPr lang="de-DE" dirty="0" smtClean="0">
                <a:latin typeface="Verdana" pitchFamily="34" charset="0"/>
              </a:rPr>
              <a:t>einer Schaufel (1)</a:t>
            </a:r>
            <a:endParaRPr lang="de-AT" dirty="0">
              <a:latin typeface="Verdana" pitchFamily="34" charset="0"/>
            </a:endParaRPr>
          </a:p>
        </p:txBody>
      </p:sp>
      <p:pic>
        <p:nvPicPr>
          <p:cNvPr id="5" name="Inhaltsplatzhalter 4" descr="Bild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20000" y="642918"/>
            <a:ext cx="4320000" cy="1576800"/>
          </a:xfrm>
        </p:spPr>
      </p:pic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e-DE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Ausgehen von einer Kugel r=5</a:t>
            </a:r>
            <a:br>
              <a:rPr lang="de-DE" dirty="0" smtClean="0">
                <a:latin typeface="Verdana" pitchFamily="34" charset="0"/>
              </a:rPr>
            </a:br>
            <a:endParaRPr lang="de-DE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Von der Kugel wird die obere Hälfte gelöscht.</a:t>
            </a:r>
            <a:br>
              <a:rPr lang="de-DE" dirty="0" smtClean="0">
                <a:latin typeface="Verdana" pitchFamily="34" charset="0"/>
              </a:rPr>
            </a:br>
            <a:endParaRPr lang="de-DE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Die restliche Halbkugel wird abgeschnitten bei y=-4 durch eine plane</a:t>
            </a:r>
          </a:p>
          <a:p>
            <a:endParaRPr lang="de-DE" dirty="0" smtClean="0"/>
          </a:p>
          <a:p>
            <a:endParaRPr lang="de-AT" dirty="0"/>
          </a:p>
        </p:txBody>
      </p:sp>
      <p:pic>
        <p:nvPicPr>
          <p:cNvPr id="7" name="Grafik 6" descr="Bild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20000" y="2500306"/>
            <a:ext cx="4320000" cy="1548000"/>
          </a:xfrm>
          <a:prstGeom prst="rect">
            <a:avLst/>
          </a:prstGeom>
        </p:spPr>
      </p:pic>
      <p:pic>
        <p:nvPicPr>
          <p:cNvPr id="8" name="Grafik 7" descr="Bild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0000" y="4373006"/>
            <a:ext cx="4320000" cy="1699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Verdana" pitchFamily="34" charset="0"/>
              </a:rPr>
              <a:t>Konstruktion </a:t>
            </a:r>
            <a:br>
              <a:rPr lang="de-DE" dirty="0" smtClean="0">
                <a:latin typeface="Verdana" pitchFamily="34" charset="0"/>
              </a:rPr>
            </a:br>
            <a:r>
              <a:rPr lang="de-DE" dirty="0" smtClean="0">
                <a:latin typeface="Verdana" pitchFamily="34" charset="0"/>
              </a:rPr>
              <a:t>einer Schaufel (2)</a:t>
            </a:r>
            <a:endParaRPr lang="de-AT" dirty="0">
              <a:latin typeface="Verdana" pitchFamily="34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e-DE" dirty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Der linke Teil (ab x=-3) wird durch einen hinreichend großen Würfel weggeschnitten (</a:t>
            </a:r>
            <a:r>
              <a:rPr lang="de-DE" dirty="0" err="1" smtClean="0">
                <a:latin typeface="Verdana" pitchFamily="34" charset="0"/>
              </a:rPr>
              <a:t>Boole‘sche</a:t>
            </a:r>
            <a:r>
              <a:rPr lang="de-DE" dirty="0" smtClean="0">
                <a:latin typeface="Verdana" pitchFamily="34" charset="0"/>
              </a:rPr>
              <a:t> Operation </a:t>
            </a:r>
            <a:r>
              <a:rPr lang="de-DE" dirty="0" err="1" smtClean="0">
                <a:latin typeface="Verdana" pitchFamily="34" charset="0"/>
              </a:rPr>
              <a:t>difference</a:t>
            </a:r>
            <a:r>
              <a:rPr lang="de-DE" dirty="0" smtClean="0">
                <a:latin typeface="Verdana" pitchFamily="34" charset="0"/>
              </a:rPr>
              <a:t>)</a:t>
            </a:r>
            <a:br>
              <a:rPr lang="de-DE" dirty="0" smtClean="0">
                <a:latin typeface="Verdana" pitchFamily="34" charset="0"/>
              </a:rPr>
            </a:br>
            <a:endParaRPr lang="de-DE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Die Schnittfläche ist teilweise offen, sie wird vollständig geschlossen (</a:t>
            </a:r>
            <a:r>
              <a:rPr lang="de-DE" dirty="0" err="1" smtClean="0">
                <a:latin typeface="Verdana" pitchFamily="34" charset="0"/>
              </a:rPr>
              <a:t>face</a:t>
            </a:r>
            <a:r>
              <a:rPr lang="de-DE" dirty="0" smtClean="0">
                <a:latin typeface="Verdana" pitchFamily="34" charset="0"/>
              </a:rPr>
              <a:t> </a:t>
            </a:r>
            <a:r>
              <a:rPr lang="de-DE" dirty="0" err="1" smtClean="0">
                <a:latin typeface="Verdana" pitchFamily="34" charset="0"/>
              </a:rPr>
              <a:t>select</a:t>
            </a:r>
            <a:r>
              <a:rPr lang="de-DE" dirty="0" smtClean="0">
                <a:latin typeface="Verdana" pitchFamily="34" charset="0"/>
              </a:rPr>
              <a:t> </a:t>
            </a:r>
            <a:r>
              <a:rPr lang="de-DE" dirty="0" err="1" smtClean="0">
                <a:latin typeface="Verdana" pitchFamily="34" charset="0"/>
              </a:rPr>
              <a:t>mode</a:t>
            </a:r>
            <a:r>
              <a:rPr lang="de-DE" dirty="0" smtClean="0">
                <a:latin typeface="Verdana" pitchFamily="34" charset="0"/>
              </a:rPr>
              <a:t>)</a:t>
            </a:r>
            <a:br>
              <a:rPr lang="de-DE" dirty="0" smtClean="0">
                <a:latin typeface="Verdana" pitchFamily="34" charset="0"/>
              </a:rPr>
            </a:br>
            <a:endParaRPr lang="de-DE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Damit ist eine Hälfte der Schaufel fertiggestellt</a:t>
            </a:r>
          </a:p>
          <a:p>
            <a:endParaRPr lang="de-DE" dirty="0" smtClean="0"/>
          </a:p>
          <a:p>
            <a:endParaRPr lang="de-AT" dirty="0"/>
          </a:p>
        </p:txBody>
      </p:sp>
      <p:pic>
        <p:nvPicPr>
          <p:cNvPr id="10" name="Inhaltsplatzhalter 9" descr="Bild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20000" y="500042"/>
            <a:ext cx="4320000" cy="1684800"/>
          </a:xfrm>
        </p:spPr>
      </p:pic>
      <p:pic>
        <p:nvPicPr>
          <p:cNvPr id="11" name="Grafik 10" descr="Bild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20000" y="2428868"/>
            <a:ext cx="4320000" cy="1713600"/>
          </a:xfrm>
          <a:prstGeom prst="rect">
            <a:avLst/>
          </a:prstGeom>
        </p:spPr>
      </p:pic>
      <p:pic>
        <p:nvPicPr>
          <p:cNvPr id="12" name="Grafik 11" descr="Bild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0000" y="4500570"/>
            <a:ext cx="43180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Verdana" pitchFamily="34" charset="0"/>
              </a:rPr>
              <a:t>Konstruktion </a:t>
            </a:r>
            <a:br>
              <a:rPr lang="de-DE" dirty="0" smtClean="0">
                <a:latin typeface="Verdana" pitchFamily="34" charset="0"/>
              </a:rPr>
            </a:br>
            <a:r>
              <a:rPr lang="de-DE" dirty="0" smtClean="0">
                <a:latin typeface="Verdana" pitchFamily="34" charset="0"/>
              </a:rPr>
              <a:t>einer Schaufel (3)</a:t>
            </a:r>
            <a:endParaRPr lang="de-AT" dirty="0">
              <a:latin typeface="Verdana" pitchFamily="34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e-DE" dirty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Das Objekt wird nun skaliert, in der x-Richtung und in </a:t>
            </a:r>
            <a:r>
              <a:rPr lang="de-DE" smtClean="0">
                <a:latin typeface="Verdana" pitchFamily="34" charset="0"/>
              </a:rPr>
              <a:t>der </a:t>
            </a:r>
            <a:r>
              <a:rPr lang="de-DE" smtClean="0">
                <a:latin typeface="Verdana" pitchFamily="34" charset="0"/>
              </a:rPr>
              <a:t>z-Richtung </a:t>
            </a:r>
            <a:r>
              <a:rPr lang="de-DE" dirty="0" smtClean="0">
                <a:latin typeface="Verdana" pitchFamily="34" charset="0"/>
              </a:rPr>
              <a:t>mit Faktor 0.5</a:t>
            </a:r>
            <a:br>
              <a:rPr lang="de-DE" dirty="0" smtClean="0">
                <a:latin typeface="Verdana" pitchFamily="34" charset="0"/>
              </a:rPr>
            </a:br>
            <a:endParaRPr lang="de-DE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Im </a:t>
            </a:r>
            <a:r>
              <a:rPr lang="de-DE" dirty="0" err="1" smtClean="0">
                <a:latin typeface="Verdana" pitchFamily="34" charset="0"/>
              </a:rPr>
              <a:t>face</a:t>
            </a:r>
            <a:r>
              <a:rPr lang="de-DE" dirty="0" smtClean="0">
                <a:latin typeface="Verdana" pitchFamily="34" charset="0"/>
              </a:rPr>
              <a:t> </a:t>
            </a:r>
            <a:r>
              <a:rPr lang="de-DE" dirty="0" err="1" smtClean="0">
                <a:latin typeface="Verdana" pitchFamily="34" charset="0"/>
              </a:rPr>
              <a:t>select</a:t>
            </a:r>
            <a:r>
              <a:rPr lang="de-DE" dirty="0" smtClean="0">
                <a:latin typeface="Verdana" pitchFamily="34" charset="0"/>
              </a:rPr>
              <a:t> </a:t>
            </a:r>
            <a:r>
              <a:rPr lang="de-DE" dirty="0" err="1" smtClean="0">
                <a:latin typeface="Verdana" pitchFamily="34" charset="0"/>
              </a:rPr>
              <a:t>modus</a:t>
            </a:r>
            <a:r>
              <a:rPr lang="de-DE" dirty="0" smtClean="0">
                <a:latin typeface="Verdana" pitchFamily="34" charset="0"/>
              </a:rPr>
              <a:t> werden einige Flächen markiert und in der y-Richtung extrudiert, so dass sich eine Art Stiel ergibt.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Dieser Teil wird dupliziert und an der x-Achse gespiegelt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Alle vorhandenen Teile werden zur Schaufel vereinigt</a:t>
            </a:r>
          </a:p>
          <a:p>
            <a:endParaRPr lang="de-DE" dirty="0" smtClean="0"/>
          </a:p>
          <a:p>
            <a:endParaRPr lang="de-AT" dirty="0"/>
          </a:p>
        </p:txBody>
      </p:sp>
      <p:pic>
        <p:nvPicPr>
          <p:cNvPr id="9" name="Grafik 8" descr="Bild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0000" y="714356"/>
            <a:ext cx="4318000" cy="1689100"/>
          </a:xfrm>
          <a:prstGeom prst="rect">
            <a:avLst/>
          </a:prstGeom>
        </p:spPr>
      </p:pic>
      <p:pic>
        <p:nvPicPr>
          <p:cNvPr id="13" name="Grafik 12" descr="Bild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20000" y="2643182"/>
            <a:ext cx="4318000" cy="1943100"/>
          </a:xfrm>
          <a:prstGeom prst="rect">
            <a:avLst/>
          </a:prstGeom>
        </p:spPr>
      </p:pic>
      <p:pic>
        <p:nvPicPr>
          <p:cNvPr id="14" name="Grafik 13" descr="Bild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0000" y="4786322"/>
            <a:ext cx="4318000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Verdana" pitchFamily="34" charset="0"/>
              </a:rPr>
              <a:t>Konstruktion </a:t>
            </a:r>
            <a:br>
              <a:rPr lang="de-DE" dirty="0" smtClean="0">
                <a:latin typeface="Verdana" pitchFamily="34" charset="0"/>
              </a:rPr>
            </a:br>
            <a:r>
              <a:rPr lang="de-DE" dirty="0" smtClean="0">
                <a:latin typeface="Verdana" pitchFamily="34" charset="0"/>
              </a:rPr>
              <a:t>der Turbine</a:t>
            </a:r>
            <a:endParaRPr lang="de-AT" dirty="0">
              <a:latin typeface="Verdana" pitchFamily="34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e-DE" dirty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Die fertige Schaufel wird nun dupliziert und um die y-Achse gedreht, etwa um 45°, so dass sich dann acht Schaufeln ergeben.</a:t>
            </a:r>
            <a:br>
              <a:rPr lang="de-DE" dirty="0" smtClean="0">
                <a:latin typeface="Verdana" pitchFamily="34" charset="0"/>
              </a:rPr>
            </a:br>
            <a:endParaRPr lang="de-DE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Nun wird noch das Schaufelrad hinzugefügt (zylindrischer Ring oder Torus), Speichen, die tragende Welle usw.</a:t>
            </a:r>
          </a:p>
          <a:p>
            <a:pPr>
              <a:buFont typeface="Arial" pitchFamily="34" charset="0"/>
              <a:buChar char="•"/>
            </a:pPr>
            <a:endParaRPr lang="de-DE" dirty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Abschließend werden noch Kamera und Lichtquelle passend positioniert.</a:t>
            </a:r>
          </a:p>
          <a:p>
            <a:endParaRPr lang="de-DE" dirty="0" smtClean="0"/>
          </a:p>
          <a:p>
            <a:endParaRPr lang="de-AT" dirty="0"/>
          </a:p>
        </p:txBody>
      </p:sp>
      <p:pic>
        <p:nvPicPr>
          <p:cNvPr id="7" name="Grafik 6" descr="Bild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0000" y="571480"/>
            <a:ext cx="4318000" cy="2222500"/>
          </a:xfrm>
          <a:prstGeom prst="rect">
            <a:avLst/>
          </a:prstGeom>
        </p:spPr>
      </p:pic>
      <p:pic>
        <p:nvPicPr>
          <p:cNvPr id="8" name="Grafik 7" descr="Bild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20000" y="3071810"/>
            <a:ext cx="43180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Verdana" pitchFamily="34" charset="0"/>
              </a:rPr>
              <a:t>Animation</a:t>
            </a:r>
            <a:endParaRPr lang="de-AT" dirty="0">
              <a:latin typeface="Verdana" pitchFamily="34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e-DE" dirty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Die fertige Schaufel wird nun dupliziert und um die y-Achse gedreht, etwa um 45°, so dass sich dann acht Schaufeln ergeben.</a:t>
            </a:r>
            <a:br>
              <a:rPr lang="de-DE" dirty="0" smtClean="0">
                <a:latin typeface="Verdana" pitchFamily="34" charset="0"/>
              </a:rPr>
            </a:br>
            <a:endParaRPr lang="de-DE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Nun wird noch das Schaufelrad hinzugefügt (zylindrischer Ring oder Torus), Speichen, die tragende Welle usw.</a:t>
            </a:r>
          </a:p>
          <a:p>
            <a:pPr>
              <a:buFont typeface="Arial" pitchFamily="34" charset="0"/>
              <a:buChar char="•"/>
            </a:pPr>
            <a:endParaRPr lang="de-DE" dirty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Die Turbine wird nun um die y-Achse gedreht, das Ergebnis in einer *.avi Datei abgespeichert</a:t>
            </a:r>
          </a:p>
          <a:p>
            <a:endParaRPr lang="de-DE" dirty="0" smtClean="0"/>
          </a:p>
          <a:p>
            <a:endParaRPr lang="de-AT" dirty="0"/>
          </a:p>
        </p:txBody>
      </p:sp>
      <p:pic>
        <p:nvPicPr>
          <p:cNvPr id="6" name="Grafik 5" descr="Bild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642918"/>
            <a:ext cx="4318000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Verdana" pitchFamily="34" charset="0"/>
              </a:rPr>
              <a:t>Ergebnis</a:t>
            </a:r>
            <a:endParaRPr lang="de-AT" dirty="0">
              <a:latin typeface="Verdana" pitchFamily="34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e-DE" dirty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Verdana" pitchFamily="34" charset="0"/>
              </a:rPr>
              <a:t>Das fertig gerenderte Bild</a:t>
            </a:r>
          </a:p>
          <a:p>
            <a:endParaRPr lang="de-DE" dirty="0" smtClean="0"/>
          </a:p>
          <a:p>
            <a:endParaRPr lang="de-AT" dirty="0"/>
          </a:p>
        </p:txBody>
      </p:sp>
      <p:pic>
        <p:nvPicPr>
          <p:cNvPr id="5" name="Grafik 4" descr="fert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0000" y="1365250"/>
            <a:ext cx="4318000" cy="412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Bildschirmpräsentation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Vereinfachtes  Modell einer  Pelton- Turbine</vt:lpstr>
      <vt:lpstr>Konstruktion  einer Schaufel (1)</vt:lpstr>
      <vt:lpstr>Konstruktion  einer Schaufel (2)</vt:lpstr>
      <vt:lpstr>Konstruktion  einer Schaufel (3)</vt:lpstr>
      <vt:lpstr>Konstruktion  der Turbine</vt:lpstr>
      <vt:lpstr>Animation</vt:lpstr>
      <vt:lpstr>Ergebnis</vt:lpstr>
    </vt:vector>
  </TitlesOfParts>
  <Company>KGB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Vereinfachtes  Modell einer  Pelton- Turbine</dc:title>
  <dc:creator>Iwan der Schreckliche</dc:creator>
  <cp:lastModifiedBy>Iwan der Schreckliche</cp:lastModifiedBy>
  <cp:revision>11</cp:revision>
  <dcterms:created xsi:type="dcterms:W3CDTF">2010-02-23T07:55:27Z</dcterms:created>
  <dcterms:modified xsi:type="dcterms:W3CDTF">2010-02-23T09:59:21Z</dcterms:modified>
</cp:coreProperties>
</file>